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34"/>
  </p:notesMasterIdLst>
  <p:sldIdLst>
    <p:sldId id="256" r:id="rId4"/>
    <p:sldId id="331" r:id="rId5"/>
    <p:sldId id="298" r:id="rId6"/>
    <p:sldId id="258" r:id="rId7"/>
    <p:sldId id="259" r:id="rId8"/>
    <p:sldId id="321" r:id="rId9"/>
    <p:sldId id="329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63" r:id="rId18"/>
    <p:sldId id="330" r:id="rId19"/>
    <p:sldId id="322" r:id="rId20"/>
    <p:sldId id="325" r:id="rId21"/>
    <p:sldId id="326" r:id="rId22"/>
    <p:sldId id="327" r:id="rId23"/>
    <p:sldId id="323" r:id="rId24"/>
    <p:sldId id="328" r:id="rId25"/>
    <p:sldId id="301" r:id="rId26"/>
    <p:sldId id="288" r:id="rId27"/>
    <p:sldId id="289" r:id="rId28"/>
    <p:sldId id="302" r:id="rId29"/>
    <p:sldId id="291" r:id="rId30"/>
    <p:sldId id="293" r:id="rId31"/>
    <p:sldId id="296" r:id="rId32"/>
    <p:sldId id="297" r:id="rId33"/>
  </p:sldIdLst>
  <p:sldSz cx="9144000" cy="6858000" type="screen4x3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B91B7-3511-4EFC-B353-71E2033EEB7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5E6AE7B-8B5E-451F-9A1E-FCE7B8CBE4C6}">
      <dgm:prSet phldrT="[Metin]" custT="1"/>
      <dgm:spPr/>
      <dgm:t>
        <a:bodyPr/>
        <a:lstStyle/>
        <a:p>
          <a:r>
            <a:rPr lang="tr-TR" sz="1600" b="1" dirty="0" smtClean="0"/>
            <a:t>T.C. TARIM VE ORMAN BAKANLIĞININ İLGİLİ KURULUŞUDUR.</a:t>
          </a:r>
          <a:endParaRPr lang="tr-TR" sz="1600" b="1" dirty="0"/>
        </a:p>
      </dgm:t>
    </dgm:pt>
    <dgm:pt modelId="{ACB004B2-0133-42C2-8279-83A188A48EC2}" type="parTrans" cxnId="{0D6E7A56-4C06-4DF9-967C-C39A5235193A}">
      <dgm:prSet/>
      <dgm:spPr/>
      <dgm:t>
        <a:bodyPr/>
        <a:lstStyle/>
        <a:p>
          <a:endParaRPr lang="tr-TR" sz="1600" b="1"/>
        </a:p>
      </dgm:t>
    </dgm:pt>
    <dgm:pt modelId="{1041F3E4-F61C-4F72-918A-D1AE6E41CE82}" type="sibTrans" cxnId="{0D6E7A56-4C06-4DF9-967C-C39A5235193A}">
      <dgm:prSet/>
      <dgm:spPr/>
      <dgm:t>
        <a:bodyPr/>
        <a:lstStyle/>
        <a:p>
          <a:endParaRPr lang="tr-TR" sz="1600" b="1"/>
        </a:p>
      </dgm:t>
    </dgm:pt>
    <dgm:pt modelId="{EF61ADD9-06F7-4B5B-9EAB-387C3EF166A7}">
      <dgm:prSet phldrT="[Metin]" custT="1"/>
      <dgm:spPr/>
      <dgm:t>
        <a:bodyPr/>
        <a:lstStyle/>
        <a:p>
          <a:r>
            <a:rPr lang="tr-TR" sz="1600" b="1" dirty="0" smtClean="0"/>
            <a:t>TKDK KURULUŞ: 18 MAYIS 2007</a:t>
          </a:r>
          <a:endParaRPr lang="tr-TR" sz="1600" b="1" dirty="0"/>
        </a:p>
      </dgm:t>
    </dgm:pt>
    <dgm:pt modelId="{02D47D29-BBAC-4221-ADF4-EE473998738F}" type="parTrans" cxnId="{79E423DF-6048-425A-B588-4D6824CF6A82}">
      <dgm:prSet/>
      <dgm:spPr/>
      <dgm:t>
        <a:bodyPr/>
        <a:lstStyle/>
        <a:p>
          <a:endParaRPr lang="tr-TR" sz="1600" b="1"/>
        </a:p>
      </dgm:t>
    </dgm:pt>
    <dgm:pt modelId="{5EA88EA6-9451-4876-88FB-BEF850C8DFD4}" type="sibTrans" cxnId="{79E423DF-6048-425A-B588-4D6824CF6A82}">
      <dgm:prSet/>
      <dgm:spPr/>
      <dgm:t>
        <a:bodyPr/>
        <a:lstStyle/>
        <a:p>
          <a:endParaRPr lang="tr-TR" sz="1600" b="1"/>
        </a:p>
      </dgm:t>
    </dgm:pt>
    <dgm:pt modelId="{C27944CC-12A3-407E-A71E-BEF1C02C4AA4}">
      <dgm:prSet phldrT="[Metin]" custT="1"/>
      <dgm:spPr/>
      <dgm:t>
        <a:bodyPr/>
        <a:lstStyle/>
        <a:p>
          <a:pPr algn="l"/>
          <a:r>
            <a:rPr lang="tr-TR" sz="1600" b="1" dirty="0" smtClean="0"/>
            <a:t>YETKİ DEVRİ: 29 AĞUSTOS 2011</a:t>
          </a:r>
          <a:endParaRPr lang="tr-TR" sz="1600" b="1" dirty="0"/>
        </a:p>
      </dgm:t>
    </dgm:pt>
    <dgm:pt modelId="{88D92CAE-B219-4B34-BD37-F809BF3A45A1}" type="parTrans" cxnId="{254585DD-9D66-4E69-A814-E7658B5C11B2}">
      <dgm:prSet/>
      <dgm:spPr/>
      <dgm:t>
        <a:bodyPr/>
        <a:lstStyle/>
        <a:p>
          <a:endParaRPr lang="tr-TR" sz="1600" b="1"/>
        </a:p>
      </dgm:t>
    </dgm:pt>
    <dgm:pt modelId="{A4EB3DB1-FC84-404D-893D-38B1B83F862E}" type="sibTrans" cxnId="{254585DD-9D66-4E69-A814-E7658B5C11B2}">
      <dgm:prSet/>
      <dgm:spPr/>
      <dgm:t>
        <a:bodyPr/>
        <a:lstStyle/>
        <a:p>
          <a:endParaRPr lang="tr-TR" sz="1600" b="1"/>
        </a:p>
      </dgm:t>
    </dgm:pt>
    <dgm:pt modelId="{EA7F3B02-952C-4E8F-9BB9-0DF14065157F}">
      <dgm:prSet phldrT="[Metin]" custT="1"/>
      <dgm:spPr/>
      <dgm:t>
        <a:bodyPr/>
        <a:lstStyle/>
        <a:p>
          <a:pPr algn="just"/>
          <a:r>
            <a:rPr lang="tr-TR" sz="1600" b="1" dirty="0" smtClean="0"/>
            <a:t>TKDK AB BİRLİĞİ ADINA FON HARCAMA YETKİSİNE SAHİP AKREDİTE BİR KURUMDUR. YETKİ DEVRİ AKREDİTASYONUN TAMAMLANMASI VE FONLARIN KULLANILMAYA BAŞLANMASI ANLAMINA GELMEKTEDİR</a:t>
          </a:r>
          <a:endParaRPr lang="tr-TR" sz="1600" b="1" dirty="0"/>
        </a:p>
      </dgm:t>
    </dgm:pt>
    <dgm:pt modelId="{E8999B61-4D61-422A-99ED-BEF2011A4F4A}" type="parTrans" cxnId="{DC1B61CF-FA2F-4B4E-A977-CDDC03A92768}">
      <dgm:prSet/>
      <dgm:spPr/>
      <dgm:t>
        <a:bodyPr/>
        <a:lstStyle/>
        <a:p>
          <a:endParaRPr lang="tr-TR"/>
        </a:p>
      </dgm:t>
    </dgm:pt>
    <dgm:pt modelId="{C1D1EE32-68E9-4587-9093-CDCD1BADA144}" type="sibTrans" cxnId="{DC1B61CF-FA2F-4B4E-A977-CDDC03A92768}">
      <dgm:prSet/>
      <dgm:spPr/>
      <dgm:t>
        <a:bodyPr/>
        <a:lstStyle/>
        <a:p>
          <a:endParaRPr lang="tr-TR"/>
        </a:p>
      </dgm:t>
    </dgm:pt>
    <dgm:pt modelId="{C12CEB86-FE91-47AC-9A19-87517FD38710}" type="pres">
      <dgm:prSet presAssocID="{EDCB91B7-3511-4EFC-B353-71E2033EEB7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A44468D9-DF16-475D-8094-6E8CEDDD856B}" type="pres">
      <dgm:prSet presAssocID="{A5E6AE7B-8B5E-451F-9A1E-FCE7B8CBE4C6}" presName="parenttextcomposite" presStyleCnt="0"/>
      <dgm:spPr/>
    </dgm:pt>
    <dgm:pt modelId="{AC0059FF-1690-47E5-ABE2-0CB86048E9E0}" type="pres">
      <dgm:prSet presAssocID="{A5E6AE7B-8B5E-451F-9A1E-FCE7B8CBE4C6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309F38-B811-4D22-98FC-826C9DC124BF}" type="pres">
      <dgm:prSet presAssocID="{A5E6AE7B-8B5E-451F-9A1E-FCE7B8CBE4C6}" presName="parallelogramComposite" presStyleCnt="0"/>
      <dgm:spPr/>
    </dgm:pt>
    <dgm:pt modelId="{FDD58C91-D8D2-4DB5-8493-DAFD6488CB7F}" type="pres">
      <dgm:prSet presAssocID="{A5E6AE7B-8B5E-451F-9A1E-FCE7B8CBE4C6}" presName="parallelogram1" presStyleLbl="alignNode1" presStyleIdx="0" presStyleCnt="28"/>
      <dgm:spPr/>
    </dgm:pt>
    <dgm:pt modelId="{9679E143-CB24-4C55-A940-25E2CC77691D}" type="pres">
      <dgm:prSet presAssocID="{A5E6AE7B-8B5E-451F-9A1E-FCE7B8CBE4C6}" presName="parallelogram2" presStyleLbl="alignNode1" presStyleIdx="1" presStyleCnt="28"/>
      <dgm:spPr/>
    </dgm:pt>
    <dgm:pt modelId="{B8000E6D-AADA-4693-9E7B-4B57403D6D04}" type="pres">
      <dgm:prSet presAssocID="{A5E6AE7B-8B5E-451F-9A1E-FCE7B8CBE4C6}" presName="parallelogram3" presStyleLbl="alignNode1" presStyleIdx="2" presStyleCnt="28"/>
      <dgm:spPr/>
    </dgm:pt>
    <dgm:pt modelId="{EF03ABD7-425B-41B5-84B4-099B1942AC6D}" type="pres">
      <dgm:prSet presAssocID="{A5E6AE7B-8B5E-451F-9A1E-FCE7B8CBE4C6}" presName="parallelogram4" presStyleLbl="alignNode1" presStyleIdx="3" presStyleCnt="28"/>
      <dgm:spPr/>
    </dgm:pt>
    <dgm:pt modelId="{F0F7762E-6A76-45C3-ACAA-FACF25CA9C85}" type="pres">
      <dgm:prSet presAssocID="{A5E6AE7B-8B5E-451F-9A1E-FCE7B8CBE4C6}" presName="parallelogram5" presStyleLbl="alignNode1" presStyleIdx="4" presStyleCnt="28"/>
      <dgm:spPr/>
    </dgm:pt>
    <dgm:pt modelId="{B74E6601-2901-4AF1-BD03-B71BAA42F2A0}" type="pres">
      <dgm:prSet presAssocID="{A5E6AE7B-8B5E-451F-9A1E-FCE7B8CBE4C6}" presName="parallelogram6" presStyleLbl="alignNode1" presStyleIdx="5" presStyleCnt="28"/>
      <dgm:spPr/>
    </dgm:pt>
    <dgm:pt modelId="{FAD7690B-6673-4B42-9835-485F45D36A10}" type="pres">
      <dgm:prSet presAssocID="{A5E6AE7B-8B5E-451F-9A1E-FCE7B8CBE4C6}" presName="parallelogram7" presStyleLbl="alignNode1" presStyleIdx="6" presStyleCnt="28"/>
      <dgm:spPr/>
    </dgm:pt>
    <dgm:pt modelId="{0EAB8566-9C19-4153-A600-C5B5DC54F2DE}" type="pres">
      <dgm:prSet presAssocID="{1041F3E4-F61C-4F72-918A-D1AE6E41CE82}" presName="sibTrans" presStyleCnt="0"/>
      <dgm:spPr/>
    </dgm:pt>
    <dgm:pt modelId="{D6515ADB-B9D2-46B5-9FF3-BE1F87EF0D9F}" type="pres">
      <dgm:prSet presAssocID="{EF61ADD9-06F7-4B5B-9EAB-387C3EF166A7}" presName="parenttextcomposite" presStyleCnt="0"/>
      <dgm:spPr/>
    </dgm:pt>
    <dgm:pt modelId="{CBE05279-1551-431C-98D8-2C4C9F752D04}" type="pres">
      <dgm:prSet presAssocID="{EF61ADD9-06F7-4B5B-9EAB-387C3EF166A7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87D9E4-C05E-4BE5-8AFD-5CFAFA6B5F1A}" type="pres">
      <dgm:prSet presAssocID="{EF61ADD9-06F7-4B5B-9EAB-387C3EF166A7}" presName="parallelogramComposite" presStyleCnt="0"/>
      <dgm:spPr/>
    </dgm:pt>
    <dgm:pt modelId="{CF0043F4-C685-4AD0-BB08-E043C74C5068}" type="pres">
      <dgm:prSet presAssocID="{EF61ADD9-06F7-4B5B-9EAB-387C3EF166A7}" presName="parallelogram1" presStyleLbl="alignNode1" presStyleIdx="7" presStyleCnt="28"/>
      <dgm:spPr/>
    </dgm:pt>
    <dgm:pt modelId="{1C421BC8-166D-4D83-99F8-C37CE81A24DA}" type="pres">
      <dgm:prSet presAssocID="{EF61ADD9-06F7-4B5B-9EAB-387C3EF166A7}" presName="parallelogram2" presStyleLbl="alignNode1" presStyleIdx="8" presStyleCnt="28"/>
      <dgm:spPr/>
    </dgm:pt>
    <dgm:pt modelId="{0BE3E5AF-4310-4CD9-95E1-E8DDF8D62ACE}" type="pres">
      <dgm:prSet presAssocID="{EF61ADD9-06F7-4B5B-9EAB-387C3EF166A7}" presName="parallelogram3" presStyleLbl="alignNode1" presStyleIdx="9" presStyleCnt="28"/>
      <dgm:spPr/>
    </dgm:pt>
    <dgm:pt modelId="{BAE26D85-D686-4682-A516-363345260AD4}" type="pres">
      <dgm:prSet presAssocID="{EF61ADD9-06F7-4B5B-9EAB-387C3EF166A7}" presName="parallelogram4" presStyleLbl="alignNode1" presStyleIdx="10" presStyleCnt="28"/>
      <dgm:spPr/>
    </dgm:pt>
    <dgm:pt modelId="{D65DDF79-CDB7-4DA7-9D80-292C02C4634B}" type="pres">
      <dgm:prSet presAssocID="{EF61ADD9-06F7-4B5B-9EAB-387C3EF166A7}" presName="parallelogram5" presStyleLbl="alignNode1" presStyleIdx="11" presStyleCnt="28"/>
      <dgm:spPr/>
    </dgm:pt>
    <dgm:pt modelId="{2AB9535E-CC60-4A26-A7B5-44E41C8955A6}" type="pres">
      <dgm:prSet presAssocID="{EF61ADD9-06F7-4B5B-9EAB-387C3EF166A7}" presName="parallelogram6" presStyleLbl="alignNode1" presStyleIdx="12" presStyleCnt="28"/>
      <dgm:spPr/>
    </dgm:pt>
    <dgm:pt modelId="{7F9BB22E-66CE-4294-89C1-CD8BA734B780}" type="pres">
      <dgm:prSet presAssocID="{EF61ADD9-06F7-4B5B-9EAB-387C3EF166A7}" presName="parallelogram7" presStyleLbl="alignNode1" presStyleIdx="13" presStyleCnt="28"/>
      <dgm:spPr/>
    </dgm:pt>
    <dgm:pt modelId="{B7F110BB-FBC2-42CE-9051-5DCBD862B641}" type="pres">
      <dgm:prSet presAssocID="{5EA88EA6-9451-4876-88FB-BEF850C8DFD4}" presName="sibTrans" presStyleCnt="0"/>
      <dgm:spPr/>
    </dgm:pt>
    <dgm:pt modelId="{C5BC48CA-C107-466C-8829-83451FC1B100}" type="pres">
      <dgm:prSet presAssocID="{C27944CC-12A3-407E-A71E-BEF1C02C4AA4}" presName="parenttextcomposite" presStyleCnt="0"/>
      <dgm:spPr/>
    </dgm:pt>
    <dgm:pt modelId="{ED5047A5-8B09-4593-BD0E-EA66B861F3CA}" type="pres">
      <dgm:prSet presAssocID="{C27944CC-12A3-407E-A71E-BEF1C02C4AA4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6E585F-43A6-47F5-A732-9C79B9F3ABC0}" type="pres">
      <dgm:prSet presAssocID="{C27944CC-12A3-407E-A71E-BEF1C02C4AA4}" presName="parallelogramComposite" presStyleCnt="0"/>
      <dgm:spPr/>
    </dgm:pt>
    <dgm:pt modelId="{8EC8594B-98E4-43B0-9ABA-952457AAF151}" type="pres">
      <dgm:prSet presAssocID="{C27944CC-12A3-407E-A71E-BEF1C02C4AA4}" presName="parallelogram1" presStyleLbl="alignNode1" presStyleIdx="14" presStyleCnt="28"/>
      <dgm:spPr/>
    </dgm:pt>
    <dgm:pt modelId="{98F46421-D3FD-42E5-918F-73F0C43E0F02}" type="pres">
      <dgm:prSet presAssocID="{C27944CC-12A3-407E-A71E-BEF1C02C4AA4}" presName="parallelogram2" presStyleLbl="alignNode1" presStyleIdx="15" presStyleCnt="28"/>
      <dgm:spPr/>
    </dgm:pt>
    <dgm:pt modelId="{22A860DC-566F-4778-A5B9-3EEC920F4B1C}" type="pres">
      <dgm:prSet presAssocID="{C27944CC-12A3-407E-A71E-BEF1C02C4AA4}" presName="parallelogram3" presStyleLbl="alignNode1" presStyleIdx="16" presStyleCnt="28"/>
      <dgm:spPr/>
    </dgm:pt>
    <dgm:pt modelId="{825FC02C-460C-4EB1-985B-85D3E4DF6E23}" type="pres">
      <dgm:prSet presAssocID="{C27944CC-12A3-407E-A71E-BEF1C02C4AA4}" presName="parallelogram4" presStyleLbl="alignNode1" presStyleIdx="17" presStyleCnt="28"/>
      <dgm:spPr/>
    </dgm:pt>
    <dgm:pt modelId="{418D7E1B-0926-4997-84EF-E4F40D97DB22}" type="pres">
      <dgm:prSet presAssocID="{C27944CC-12A3-407E-A71E-BEF1C02C4AA4}" presName="parallelogram5" presStyleLbl="alignNode1" presStyleIdx="18" presStyleCnt="28"/>
      <dgm:spPr/>
    </dgm:pt>
    <dgm:pt modelId="{40CBCDF0-7E7D-44B2-B2A6-2C7A1E2C29F0}" type="pres">
      <dgm:prSet presAssocID="{C27944CC-12A3-407E-A71E-BEF1C02C4AA4}" presName="parallelogram6" presStyleLbl="alignNode1" presStyleIdx="19" presStyleCnt="28"/>
      <dgm:spPr/>
    </dgm:pt>
    <dgm:pt modelId="{944B56D5-DAE8-40E2-89CE-6B0D045D6B5C}" type="pres">
      <dgm:prSet presAssocID="{C27944CC-12A3-407E-A71E-BEF1C02C4AA4}" presName="parallelogram7" presStyleLbl="alignNode1" presStyleIdx="20" presStyleCnt="28"/>
      <dgm:spPr/>
    </dgm:pt>
    <dgm:pt modelId="{6FAD8B6D-F46D-492F-95EA-DBEB0DB2567E}" type="pres">
      <dgm:prSet presAssocID="{A4EB3DB1-FC84-404D-893D-38B1B83F862E}" presName="sibTrans" presStyleCnt="0"/>
      <dgm:spPr/>
    </dgm:pt>
    <dgm:pt modelId="{4E891546-C09B-44C8-B5F9-1D3AF5413361}" type="pres">
      <dgm:prSet presAssocID="{EA7F3B02-952C-4E8F-9BB9-0DF14065157F}" presName="parenttextcomposite" presStyleCnt="0"/>
      <dgm:spPr/>
    </dgm:pt>
    <dgm:pt modelId="{8372331F-0C53-442C-A2CF-DED8660BFEE3}" type="pres">
      <dgm:prSet presAssocID="{EA7F3B02-952C-4E8F-9BB9-0DF14065157F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A21F26-5129-4E68-9AE8-DFEB2A1E1BE0}" type="pres">
      <dgm:prSet presAssocID="{EA7F3B02-952C-4E8F-9BB9-0DF14065157F}" presName="parallelogramComposite" presStyleCnt="0"/>
      <dgm:spPr/>
    </dgm:pt>
    <dgm:pt modelId="{F643DB27-360B-46C8-A2B1-2A48D56ED7EA}" type="pres">
      <dgm:prSet presAssocID="{EA7F3B02-952C-4E8F-9BB9-0DF14065157F}" presName="parallelogram1" presStyleLbl="alignNode1" presStyleIdx="21" presStyleCnt="28"/>
      <dgm:spPr/>
    </dgm:pt>
    <dgm:pt modelId="{2E22D3E0-1DA5-4EA2-876B-ED29C619F311}" type="pres">
      <dgm:prSet presAssocID="{EA7F3B02-952C-4E8F-9BB9-0DF14065157F}" presName="parallelogram2" presStyleLbl="alignNode1" presStyleIdx="22" presStyleCnt="28"/>
      <dgm:spPr/>
    </dgm:pt>
    <dgm:pt modelId="{F57CC07F-F761-41CF-9EB7-896A387180F4}" type="pres">
      <dgm:prSet presAssocID="{EA7F3B02-952C-4E8F-9BB9-0DF14065157F}" presName="parallelogram3" presStyleLbl="alignNode1" presStyleIdx="23" presStyleCnt="28"/>
      <dgm:spPr/>
    </dgm:pt>
    <dgm:pt modelId="{B031E943-EEAE-4AB0-92D9-307DFDA0B417}" type="pres">
      <dgm:prSet presAssocID="{EA7F3B02-952C-4E8F-9BB9-0DF14065157F}" presName="parallelogram4" presStyleLbl="alignNode1" presStyleIdx="24" presStyleCnt="28"/>
      <dgm:spPr/>
    </dgm:pt>
    <dgm:pt modelId="{B3F973A0-A762-4746-9C0C-C6D72D9E3CD1}" type="pres">
      <dgm:prSet presAssocID="{EA7F3B02-952C-4E8F-9BB9-0DF14065157F}" presName="parallelogram5" presStyleLbl="alignNode1" presStyleIdx="25" presStyleCnt="28"/>
      <dgm:spPr/>
    </dgm:pt>
    <dgm:pt modelId="{A8F3A6AD-09CC-467C-84CB-92B89B9AA1F3}" type="pres">
      <dgm:prSet presAssocID="{EA7F3B02-952C-4E8F-9BB9-0DF14065157F}" presName="parallelogram6" presStyleLbl="alignNode1" presStyleIdx="26" presStyleCnt="28"/>
      <dgm:spPr/>
    </dgm:pt>
    <dgm:pt modelId="{7D4B4E31-C9C8-4702-9EA5-C7DAAF50C95B}" type="pres">
      <dgm:prSet presAssocID="{EA7F3B02-952C-4E8F-9BB9-0DF14065157F}" presName="parallelogram7" presStyleLbl="alignNode1" presStyleIdx="27" presStyleCnt="28"/>
      <dgm:spPr/>
    </dgm:pt>
  </dgm:ptLst>
  <dgm:cxnLst>
    <dgm:cxn modelId="{99D6A6F4-E8EC-44E9-93BF-26BB17BA1EC9}" type="presOf" srcId="{EA7F3B02-952C-4E8F-9BB9-0DF14065157F}" destId="{8372331F-0C53-442C-A2CF-DED8660BFEE3}" srcOrd="0" destOrd="0" presId="urn:microsoft.com/office/officeart/2008/layout/VerticalAccentList"/>
    <dgm:cxn modelId="{0D6E7A56-4C06-4DF9-967C-C39A5235193A}" srcId="{EDCB91B7-3511-4EFC-B353-71E2033EEB77}" destId="{A5E6AE7B-8B5E-451F-9A1E-FCE7B8CBE4C6}" srcOrd="0" destOrd="0" parTransId="{ACB004B2-0133-42C2-8279-83A188A48EC2}" sibTransId="{1041F3E4-F61C-4F72-918A-D1AE6E41CE82}"/>
    <dgm:cxn modelId="{1598003C-188D-4ADE-9AAF-7DCF95029C10}" type="presOf" srcId="{EDCB91B7-3511-4EFC-B353-71E2033EEB77}" destId="{C12CEB86-FE91-47AC-9A19-87517FD38710}" srcOrd="0" destOrd="0" presId="urn:microsoft.com/office/officeart/2008/layout/VerticalAccentList"/>
    <dgm:cxn modelId="{87BF474E-84F2-49AF-9C30-A72BB219EAE9}" type="presOf" srcId="{EF61ADD9-06F7-4B5B-9EAB-387C3EF166A7}" destId="{CBE05279-1551-431C-98D8-2C4C9F752D04}" srcOrd="0" destOrd="0" presId="urn:microsoft.com/office/officeart/2008/layout/VerticalAccentList"/>
    <dgm:cxn modelId="{DC1B61CF-FA2F-4B4E-A977-CDDC03A92768}" srcId="{EDCB91B7-3511-4EFC-B353-71E2033EEB77}" destId="{EA7F3B02-952C-4E8F-9BB9-0DF14065157F}" srcOrd="3" destOrd="0" parTransId="{E8999B61-4D61-422A-99ED-BEF2011A4F4A}" sibTransId="{C1D1EE32-68E9-4587-9093-CDCD1BADA144}"/>
    <dgm:cxn modelId="{E1E437CA-74CD-4636-96DB-8A7402345AD3}" type="presOf" srcId="{A5E6AE7B-8B5E-451F-9A1E-FCE7B8CBE4C6}" destId="{AC0059FF-1690-47E5-ABE2-0CB86048E9E0}" srcOrd="0" destOrd="0" presId="urn:microsoft.com/office/officeart/2008/layout/VerticalAccentList"/>
    <dgm:cxn modelId="{254585DD-9D66-4E69-A814-E7658B5C11B2}" srcId="{EDCB91B7-3511-4EFC-B353-71E2033EEB77}" destId="{C27944CC-12A3-407E-A71E-BEF1C02C4AA4}" srcOrd="2" destOrd="0" parTransId="{88D92CAE-B219-4B34-BD37-F809BF3A45A1}" sibTransId="{A4EB3DB1-FC84-404D-893D-38B1B83F862E}"/>
    <dgm:cxn modelId="{79E423DF-6048-425A-B588-4D6824CF6A82}" srcId="{EDCB91B7-3511-4EFC-B353-71E2033EEB77}" destId="{EF61ADD9-06F7-4B5B-9EAB-387C3EF166A7}" srcOrd="1" destOrd="0" parTransId="{02D47D29-BBAC-4221-ADF4-EE473998738F}" sibTransId="{5EA88EA6-9451-4876-88FB-BEF850C8DFD4}"/>
    <dgm:cxn modelId="{B86C6D8C-1F9D-4049-B704-B36F302FC049}" type="presOf" srcId="{C27944CC-12A3-407E-A71E-BEF1C02C4AA4}" destId="{ED5047A5-8B09-4593-BD0E-EA66B861F3CA}" srcOrd="0" destOrd="0" presId="urn:microsoft.com/office/officeart/2008/layout/VerticalAccentList"/>
    <dgm:cxn modelId="{B2A0DBFC-4417-4B8D-8F79-5FD6D679408F}" type="presParOf" srcId="{C12CEB86-FE91-47AC-9A19-87517FD38710}" destId="{A44468D9-DF16-475D-8094-6E8CEDDD856B}" srcOrd="0" destOrd="0" presId="urn:microsoft.com/office/officeart/2008/layout/VerticalAccentList"/>
    <dgm:cxn modelId="{1E4AA22E-4EDA-41C5-9C63-FDD57508556B}" type="presParOf" srcId="{A44468D9-DF16-475D-8094-6E8CEDDD856B}" destId="{AC0059FF-1690-47E5-ABE2-0CB86048E9E0}" srcOrd="0" destOrd="0" presId="urn:microsoft.com/office/officeart/2008/layout/VerticalAccentList"/>
    <dgm:cxn modelId="{27645499-0A5E-4609-9C1D-4229E832E6A6}" type="presParOf" srcId="{C12CEB86-FE91-47AC-9A19-87517FD38710}" destId="{8B309F38-B811-4D22-98FC-826C9DC124BF}" srcOrd="1" destOrd="0" presId="urn:microsoft.com/office/officeart/2008/layout/VerticalAccentList"/>
    <dgm:cxn modelId="{BF266EEC-D0AC-48B1-BD56-2149BA2D8BB1}" type="presParOf" srcId="{8B309F38-B811-4D22-98FC-826C9DC124BF}" destId="{FDD58C91-D8D2-4DB5-8493-DAFD6488CB7F}" srcOrd="0" destOrd="0" presId="urn:microsoft.com/office/officeart/2008/layout/VerticalAccentList"/>
    <dgm:cxn modelId="{97E62AF8-B3E7-4183-B42D-2918017B6E4B}" type="presParOf" srcId="{8B309F38-B811-4D22-98FC-826C9DC124BF}" destId="{9679E143-CB24-4C55-A940-25E2CC77691D}" srcOrd="1" destOrd="0" presId="urn:microsoft.com/office/officeart/2008/layout/VerticalAccentList"/>
    <dgm:cxn modelId="{81652062-3715-4E51-AC19-AF26283FF313}" type="presParOf" srcId="{8B309F38-B811-4D22-98FC-826C9DC124BF}" destId="{B8000E6D-AADA-4693-9E7B-4B57403D6D04}" srcOrd="2" destOrd="0" presId="urn:microsoft.com/office/officeart/2008/layout/VerticalAccentList"/>
    <dgm:cxn modelId="{6A86C6AC-5E35-486B-A92F-3548BC2C60B4}" type="presParOf" srcId="{8B309F38-B811-4D22-98FC-826C9DC124BF}" destId="{EF03ABD7-425B-41B5-84B4-099B1942AC6D}" srcOrd="3" destOrd="0" presId="urn:microsoft.com/office/officeart/2008/layout/VerticalAccentList"/>
    <dgm:cxn modelId="{221FFD47-6165-4A1A-B1EE-E2CF527EF711}" type="presParOf" srcId="{8B309F38-B811-4D22-98FC-826C9DC124BF}" destId="{F0F7762E-6A76-45C3-ACAA-FACF25CA9C85}" srcOrd="4" destOrd="0" presId="urn:microsoft.com/office/officeart/2008/layout/VerticalAccentList"/>
    <dgm:cxn modelId="{19C85F74-05E9-450D-944D-2F2B090EA4DC}" type="presParOf" srcId="{8B309F38-B811-4D22-98FC-826C9DC124BF}" destId="{B74E6601-2901-4AF1-BD03-B71BAA42F2A0}" srcOrd="5" destOrd="0" presId="urn:microsoft.com/office/officeart/2008/layout/VerticalAccentList"/>
    <dgm:cxn modelId="{6B22EB16-AA1A-423C-B3A9-1FEBF56C00BA}" type="presParOf" srcId="{8B309F38-B811-4D22-98FC-826C9DC124BF}" destId="{FAD7690B-6673-4B42-9835-485F45D36A10}" srcOrd="6" destOrd="0" presId="urn:microsoft.com/office/officeart/2008/layout/VerticalAccentList"/>
    <dgm:cxn modelId="{A02D849A-F1FE-4C99-BBFB-D6DC2A878CAF}" type="presParOf" srcId="{C12CEB86-FE91-47AC-9A19-87517FD38710}" destId="{0EAB8566-9C19-4153-A600-C5B5DC54F2DE}" srcOrd="2" destOrd="0" presId="urn:microsoft.com/office/officeart/2008/layout/VerticalAccentList"/>
    <dgm:cxn modelId="{ACC76FB4-16F8-439F-86F6-25420F07774D}" type="presParOf" srcId="{C12CEB86-FE91-47AC-9A19-87517FD38710}" destId="{D6515ADB-B9D2-46B5-9FF3-BE1F87EF0D9F}" srcOrd="3" destOrd="0" presId="urn:microsoft.com/office/officeart/2008/layout/VerticalAccentList"/>
    <dgm:cxn modelId="{3381F396-EF5C-4FA2-9DF9-7FA1C4177409}" type="presParOf" srcId="{D6515ADB-B9D2-46B5-9FF3-BE1F87EF0D9F}" destId="{CBE05279-1551-431C-98D8-2C4C9F752D04}" srcOrd="0" destOrd="0" presId="urn:microsoft.com/office/officeart/2008/layout/VerticalAccentList"/>
    <dgm:cxn modelId="{D073881A-9F02-4DA8-87D5-1B1E6AE66A76}" type="presParOf" srcId="{C12CEB86-FE91-47AC-9A19-87517FD38710}" destId="{2187D9E4-C05E-4BE5-8AFD-5CFAFA6B5F1A}" srcOrd="4" destOrd="0" presId="urn:microsoft.com/office/officeart/2008/layout/VerticalAccentList"/>
    <dgm:cxn modelId="{0E95F84C-4691-4CA8-A7E5-6769E663E464}" type="presParOf" srcId="{2187D9E4-C05E-4BE5-8AFD-5CFAFA6B5F1A}" destId="{CF0043F4-C685-4AD0-BB08-E043C74C5068}" srcOrd="0" destOrd="0" presId="urn:microsoft.com/office/officeart/2008/layout/VerticalAccentList"/>
    <dgm:cxn modelId="{FA7FE23F-3477-452E-8092-2DD6BC90DAEB}" type="presParOf" srcId="{2187D9E4-C05E-4BE5-8AFD-5CFAFA6B5F1A}" destId="{1C421BC8-166D-4D83-99F8-C37CE81A24DA}" srcOrd="1" destOrd="0" presId="urn:microsoft.com/office/officeart/2008/layout/VerticalAccentList"/>
    <dgm:cxn modelId="{3AB025B6-0580-4769-A6F3-B4920044A470}" type="presParOf" srcId="{2187D9E4-C05E-4BE5-8AFD-5CFAFA6B5F1A}" destId="{0BE3E5AF-4310-4CD9-95E1-E8DDF8D62ACE}" srcOrd="2" destOrd="0" presId="urn:microsoft.com/office/officeart/2008/layout/VerticalAccentList"/>
    <dgm:cxn modelId="{7361DEAB-FF21-48E9-930A-1C66D3AB3B3C}" type="presParOf" srcId="{2187D9E4-C05E-4BE5-8AFD-5CFAFA6B5F1A}" destId="{BAE26D85-D686-4682-A516-363345260AD4}" srcOrd="3" destOrd="0" presId="urn:microsoft.com/office/officeart/2008/layout/VerticalAccentList"/>
    <dgm:cxn modelId="{9007D45E-A3F9-408C-9C6E-1EBE19079CFD}" type="presParOf" srcId="{2187D9E4-C05E-4BE5-8AFD-5CFAFA6B5F1A}" destId="{D65DDF79-CDB7-4DA7-9D80-292C02C4634B}" srcOrd="4" destOrd="0" presId="urn:microsoft.com/office/officeart/2008/layout/VerticalAccentList"/>
    <dgm:cxn modelId="{EC5E73EC-26A9-4C9C-806E-118DE92C0D7C}" type="presParOf" srcId="{2187D9E4-C05E-4BE5-8AFD-5CFAFA6B5F1A}" destId="{2AB9535E-CC60-4A26-A7B5-44E41C8955A6}" srcOrd="5" destOrd="0" presId="urn:microsoft.com/office/officeart/2008/layout/VerticalAccentList"/>
    <dgm:cxn modelId="{0AF51D93-712B-421D-B552-CCA7AA88E102}" type="presParOf" srcId="{2187D9E4-C05E-4BE5-8AFD-5CFAFA6B5F1A}" destId="{7F9BB22E-66CE-4294-89C1-CD8BA734B780}" srcOrd="6" destOrd="0" presId="urn:microsoft.com/office/officeart/2008/layout/VerticalAccentList"/>
    <dgm:cxn modelId="{C9A858FD-1B3A-4E3A-811C-4EC5DD8CE59D}" type="presParOf" srcId="{C12CEB86-FE91-47AC-9A19-87517FD38710}" destId="{B7F110BB-FBC2-42CE-9051-5DCBD862B641}" srcOrd="5" destOrd="0" presId="urn:microsoft.com/office/officeart/2008/layout/VerticalAccentList"/>
    <dgm:cxn modelId="{1D9266BE-0B02-4665-946C-D7E1F536D107}" type="presParOf" srcId="{C12CEB86-FE91-47AC-9A19-87517FD38710}" destId="{C5BC48CA-C107-466C-8829-83451FC1B100}" srcOrd="6" destOrd="0" presId="urn:microsoft.com/office/officeart/2008/layout/VerticalAccentList"/>
    <dgm:cxn modelId="{20D02E58-719C-4585-84F1-CEC42123C590}" type="presParOf" srcId="{C5BC48CA-C107-466C-8829-83451FC1B100}" destId="{ED5047A5-8B09-4593-BD0E-EA66B861F3CA}" srcOrd="0" destOrd="0" presId="urn:microsoft.com/office/officeart/2008/layout/VerticalAccentList"/>
    <dgm:cxn modelId="{86409341-7E1B-48CA-81FF-010F7F8CB985}" type="presParOf" srcId="{C12CEB86-FE91-47AC-9A19-87517FD38710}" destId="{F96E585F-43A6-47F5-A732-9C79B9F3ABC0}" srcOrd="7" destOrd="0" presId="urn:microsoft.com/office/officeart/2008/layout/VerticalAccentList"/>
    <dgm:cxn modelId="{2065FDA8-19B7-49EA-8C5B-FEDA5598DA13}" type="presParOf" srcId="{F96E585F-43A6-47F5-A732-9C79B9F3ABC0}" destId="{8EC8594B-98E4-43B0-9ABA-952457AAF151}" srcOrd="0" destOrd="0" presId="urn:microsoft.com/office/officeart/2008/layout/VerticalAccentList"/>
    <dgm:cxn modelId="{B50801FE-CDAF-45AD-88F4-6B78B632370F}" type="presParOf" srcId="{F96E585F-43A6-47F5-A732-9C79B9F3ABC0}" destId="{98F46421-D3FD-42E5-918F-73F0C43E0F02}" srcOrd="1" destOrd="0" presId="urn:microsoft.com/office/officeart/2008/layout/VerticalAccentList"/>
    <dgm:cxn modelId="{3FC6DE1E-2091-4C02-8D42-1B6BC774C8A6}" type="presParOf" srcId="{F96E585F-43A6-47F5-A732-9C79B9F3ABC0}" destId="{22A860DC-566F-4778-A5B9-3EEC920F4B1C}" srcOrd="2" destOrd="0" presId="urn:microsoft.com/office/officeart/2008/layout/VerticalAccentList"/>
    <dgm:cxn modelId="{C8083D3C-54E4-48DC-A7B3-FFD44B3C3C88}" type="presParOf" srcId="{F96E585F-43A6-47F5-A732-9C79B9F3ABC0}" destId="{825FC02C-460C-4EB1-985B-85D3E4DF6E23}" srcOrd="3" destOrd="0" presId="urn:microsoft.com/office/officeart/2008/layout/VerticalAccentList"/>
    <dgm:cxn modelId="{E4B118C4-FC24-4460-94B9-6BA39FC7C0E5}" type="presParOf" srcId="{F96E585F-43A6-47F5-A732-9C79B9F3ABC0}" destId="{418D7E1B-0926-4997-84EF-E4F40D97DB22}" srcOrd="4" destOrd="0" presId="urn:microsoft.com/office/officeart/2008/layout/VerticalAccentList"/>
    <dgm:cxn modelId="{AE2F26F1-22B2-4CAE-A1D9-6123E365BC8C}" type="presParOf" srcId="{F96E585F-43A6-47F5-A732-9C79B9F3ABC0}" destId="{40CBCDF0-7E7D-44B2-B2A6-2C7A1E2C29F0}" srcOrd="5" destOrd="0" presId="urn:microsoft.com/office/officeart/2008/layout/VerticalAccentList"/>
    <dgm:cxn modelId="{0E5B41A6-1C6C-4DB4-BF4E-94EEFF2D0090}" type="presParOf" srcId="{F96E585F-43A6-47F5-A732-9C79B9F3ABC0}" destId="{944B56D5-DAE8-40E2-89CE-6B0D045D6B5C}" srcOrd="6" destOrd="0" presId="urn:microsoft.com/office/officeart/2008/layout/VerticalAccentList"/>
    <dgm:cxn modelId="{7EF0C60A-766B-4E53-A7B1-26DDA8C82AF1}" type="presParOf" srcId="{C12CEB86-FE91-47AC-9A19-87517FD38710}" destId="{6FAD8B6D-F46D-492F-95EA-DBEB0DB2567E}" srcOrd="8" destOrd="0" presId="urn:microsoft.com/office/officeart/2008/layout/VerticalAccentList"/>
    <dgm:cxn modelId="{B8766905-20BC-4F46-BBB3-0DB9F65531AD}" type="presParOf" srcId="{C12CEB86-FE91-47AC-9A19-87517FD38710}" destId="{4E891546-C09B-44C8-B5F9-1D3AF5413361}" srcOrd="9" destOrd="0" presId="urn:microsoft.com/office/officeart/2008/layout/VerticalAccentList"/>
    <dgm:cxn modelId="{51777464-E426-4E10-A727-0865049066A8}" type="presParOf" srcId="{4E891546-C09B-44C8-B5F9-1D3AF5413361}" destId="{8372331F-0C53-442C-A2CF-DED8660BFEE3}" srcOrd="0" destOrd="0" presId="urn:microsoft.com/office/officeart/2008/layout/VerticalAccentList"/>
    <dgm:cxn modelId="{3CFC3FC7-EB2F-4FBD-8725-98A45E714363}" type="presParOf" srcId="{C12CEB86-FE91-47AC-9A19-87517FD38710}" destId="{C5A21F26-5129-4E68-9AE8-DFEB2A1E1BE0}" srcOrd="10" destOrd="0" presId="urn:microsoft.com/office/officeart/2008/layout/VerticalAccentList"/>
    <dgm:cxn modelId="{064CF505-4B57-44A0-B561-EE37E8CF6E48}" type="presParOf" srcId="{C5A21F26-5129-4E68-9AE8-DFEB2A1E1BE0}" destId="{F643DB27-360B-46C8-A2B1-2A48D56ED7EA}" srcOrd="0" destOrd="0" presId="urn:microsoft.com/office/officeart/2008/layout/VerticalAccentList"/>
    <dgm:cxn modelId="{FA6B7AEA-5E62-477E-B51C-0D584E26545F}" type="presParOf" srcId="{C5A21F26-5129-4E68-9AE8-DFEB2A1E1BE0}" destId="{2E22D3E0-1DA5-4EA2-876B-ED29C619F311}" srcOrd="1" destOrd="0" presId="urn:microsoft.com/office/officeart/2008/layout/VerticalAccentList"/>
    <dgm:cxn modelId="{4B645CBA-3BDE-46BA-A985-44379C02F477}" type="presParOf" srcId="{C5A21F26-5129-4E68-9AE8-DFEB2A1E1BE0}" destId="{F57CC07F-F761-41CF-9EB7-896A387180F4}" srcOrd="2" destOrd="0" presId="urn:microsoft.com/office/officeart/2008/layout/VerticalAccentList"/>
    <dgm:cxn modelId="{2E22800B-0399-4D98-A883-F629319184EB}" type="presParOf" srcId="{C5A21F26-5129-4E68-9AE8-DFEB2A1E1BE0}" destId="{B031E943-EEAE-4AB0-92D9-307DFDA0B417}" srcOrd="3" destOrd="0" presId="urn:microsoft.com/office/officeart/2008/layout/VerticalAccentList"/>
    <dgm:cxn modelId="{0984676F-AEFD-411C-8C03-120902863D66}" type="presParOf" srcId="{C5A21F26-5129-4E68-9AE8-DFEB2A1E1BE0}" destId="{B3F973A0-A762-4746-9C0C-C6D72D9E3CD1}" srcOrd="4" destOrd="0" presId="urn:microsoft.com/office/officeart/2008/layout/VerticalAccentList"/>
    <dgm:cxn modelId="{6E638B4F-2E95-4471-8266-EADC01BF8AD0}" type="presParOf" srcId="{C5A21F26-5129-4E68-9AE8-DFEB2A1E1BE0}" destId="{A8F3A6AD-09CC-467C-84CB-92B89B9AA1F3}" srcOrd="5" destOrd="0" presId="urn:microsoft.com/office/officeart/2008/layout/VerticalAccentList"/>
    <dgm:cxn modelId="{3E0A2020-1CD7-4544-8F9E-84B8ADA3F9E1}" type="presParOf" srcId="{C5A21F26-5129-4E68-9AE8-DFEB2A1E1BE0}" destId="{7D4B4E31-C9C8-4702-9EA5-C7DAAF50C95B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F5250-5D47-4DDA-A6A2-5D9E10B65F20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33DBC1AE-F045-4644-90FA-EFADECD2E45C}">
      <dgm:prSet phldrT="[Metin]" custT="1"/>
      <dgm:spPr/>
      <dgm:t>
        <a:bodyPr/>
        <a:lstStyle/>
        <a:p>
          <a:r>
            <a:rPr lang="tr-TR" sz="1600" b="1" dirty="0" smtClean="0"/>
            <a:t>SÜT VE SÜT ÜRÜNLERİ İŞLEME</a:t>
          </a:r>
          <a:endParaRPr lang="tr-TR" sz="1600" b="1" dirty="0"/>
        </a:p>
      </dgm:t>
    </dgm:pt>
    <dgm:pt modelId="{8B82339C-8600-4D3E-A5A3-D0C05310839D}" type="parTrans" cxnId="{FCB9928E-81BA-4159-91C5-08032197F76A}">
      <dgm:prSet/>
      <dgm:spPr/>
      <dgm:t>
        <a:bodyPr/>
        <a:lstStyle/>
        <a:p>
          <a:endParaRPr lang="tr-TR" sz="1600" b="1"/>
        </a:p>
      </dgm:t>
    </dgm:pt>
    <dgm:pt modelId="{3F273631-360D-482A-8015-EE52CA8F2653}" type="sibTrans" cxnId="{FCB9928E-81BA-4159-91C5-08032197F76A}">
      <dgm:prSet/>
      <dgm:spPr/>
      <dgm:t>
        <a:bodyPr/>
        <a:lstStyle/>
        <a:p>
          <a:endParaRPr lang="tr-TR" sz="1600" b="1"/>
        </a:p>
      </dgm:t>
    </dgm:pt>
    <dgm:pt modelId="{D69BA7AB-DEA8-478A-A5A8-F6E0E7C2AE50}">
      <dgm:prSet phldrT="[Metin]" custT="1"/>
      <dgm:spPr/>
      <dgm:t>
        <a:bodyPr/>
        <a:lstStyle/>
        <a:p>
          <a:r>
            <a:rPr lang="tr-TR" sz="1600" b="1" dirty="0" smtClean="0"/>
            <a:t>KIRMIZI ET VE ET ÜRÜNLERİ İŞLEME</a:t>
          </a:r>
          <a:endParaRPr lang="tr-TR" sz="1600" b="1" dirty="0"/>
        </a:p>
      </dgm:t>
    </dgm:pt>
    <dgm:pt modelId="{F0C2B03F-01A0-46A7-B237-7AF3D6079CA1}" type="parTrans" cxnId="{F39E0B48-2B3A-46D6-AE5C-2064687C3943}">
      <dgm:prSet/>
      <dgm:spPr/>
      <dgm:t>
        <a:bodyPr/>
        <a:lstStyle/>
        <a:p>
          <a:endParaRPr lang="tr-TR" sz="1600" b="1"/>
        </a:p>
      </dgm:t>
    </dgm:pt>
    <dgm:pt modelId="{94464370-AC8B-41F1-9F94-16BD1518D348}" type="sibTrans" cxnId="{F39E0B48-2B3A-46D6-AE5C-2064687C3943}">
      <dgm:prSet/>
      <dgm:spPr/>
      <dgm:t>
        <a:bodyPr/>
        <a:lstStyle/>
        <a:p>
          <a:endParaRPr lang="tr-TR" sz="1600" b="1"/>
        </a:p>
      </dgm:t>
    </dgm:pt>
    <dgm:pt modelId="{CAA9BE01-2D95-44F8-8030-C230868F30BC}">
      <dgm:prSet phldrT="[Metin]" custT="1"/>
      <dgm:spPr/>
      <dgm:t>
        <a:bodyPr/>
        <a:lstStyle/>
        <a:p>
          <a:r>
            <a:rPr lang="tr-TR" sz="1600" b="1" dirty="0" smtClean="0"/>
            <a:t>KANATLI ET VE ET ÜRÜNLERİ İŞLEME</a:t>
          </a:r>
          <a:endParaRPr lang="tr-TR" sz="1600" b="1" dirty="0"/>
        </a:p>
      </dgm:t>
    </dgm:pt>
    <dgm:pt modelId="{D685E75A-ABE1-47DA-9870-E1146E053169}" type="parTrans" cxnId="{CCD1E192-EA12-480D-BF8F-2A181A02AE6A}">
      <dgm:prSet/>
      <dgm:spPr/>
      <dgm:t>
        <a:bodyPr/>
        <a:lstStyle/>
        <a:p>
          <a:endParaRPr lang="tr-TR" sz="1600" b="1"/>
        </a:p>
      </dgm:t>
    </dgm:pt>
    <dgm:pt modelId="{02849305-EF39-45ED-BDD3-74B5067D9938}" type="sibTrans" cxnId="{CCD1E192-EA12-480D-BF8F-2A181A02AE6A}">
      <dgm:prSet/>
      <dgm:spPr/>
      <dgm:t>
        <a:bodyPr/>
        <a:lstStyle/>
        <a:p>
          <a:endParaRPr lang="tr-TR" sz="1600" b="1"/>
        </a:p>
      </dgm:t>
    </dgm:pt>
    <dgm:pt modelId="{5EFFC5DE-9A5E-4863-9615-12A9E88B7199}">
      <dgm:prSet phldrT="[Metin]" custT="1"/>
      <dgm:spPr/>
      <dgm:t>
        <a:bodyPr/>
        <a:lstStyle/>
        <a:p>
          <a:pPr algn="l"/>
          <a:r>
            <a:rPr lang="tr-TR" sz="1600" b="1" dirty="0" smtClean="0"/>
            <a:t>SU ÜRÜNLERİ İŞLEME</a:t>
          </a:r>
          <a:endParaRPr lang="tr-TR" sz="1600" b="1" dirty="0"/>
        </a:p>
      </dgm:t>
    </dgm:pt>
    <dgm:pt modelId="{1EC83E90-A25C-4239-B82B-A27A08134F9C}" type="sibTrans" cxnId="{9738B192-F7FE-43AE-9133-A77D5F3AC6C8}">
      <dgm:prSet/>
      <dgm:spPr/>
      <dgm:t>
        <a:bodyPr/>
        <a:lstStyle/>
        <a:p>
          <a:endParaRPr lang="tr-TR" sz="1600" b="1"/>
        </a:p>
      </dgm:t>
    </dgm:pt>
    <dgm:pt modelId="{B923F0CB-CB9C-4C72-9E09-BA4615161272}" type="parTrans" cxnId="{9738B192-F7FE-43AE-9133-A77D5F3AC6C8}">
      <dgm:prSet/>
      <dgm:spPr/>
      <dgm:t>
        <a:bodyPr/>
        <a:lstStyle/>
        <a:p>
          <a:endParaRPr lang="tr-TR" sz="1600" b="1"/>
        </a:p>
      </dgm:t>
    </dgm:pt>
    <dgm:pt modelId="{1BF8A11F-E4A9-4DDC-83A0-51FDF58D9571}">
      <dgm:prSet phldrT="[Metin]" custT="1"/>
      <dgm:spPr/>
      <dgm:t>
        <a:bodyPr/>
        <a:lstStyle/>
        <a:p>
          <a:pPr algn="l"/>
          <a:r>
            <a:rPr lang="tr-TR" sz="1600" b="1" dirty="0" smtClean="0"/>
            <a:t>MEYVE SEBZE İŞLEME VE PAKETLEME</a:t>
          </a:r>
          <a:endParaRPr lang="tr-TR" sz="1600" b="1" dirty="0"/>
        </a:p>
      </dgm:t>
    </dgm:pt>
    <dgm:pt modelId="{6AED05BA-2332-4D11-8465-EA7E17327328}" type="parTrans" cxnId="{057A4B5F-1A0E-4870-B06A-C82A87D0F54B}">
      <dgm:prSet/>
      <dgm:spPr/>
      <dgm:t>
        <a:bodyPr/>
        <a:lstStyle/>
        <a:p>
          <a:endParaRPr lang="tr-TR"/>
        </a:p>
      </dgm:t>
    </dgm:pt>
    <dgm:pt modelId="{ED7BD4CA-0273-432D-88B1-D942AAF37250}" type="sibTrans" cxnId="{057A4B5F-1A0E-4870-B06A-C82A87D0F54B}">
      <dgm:prSet/>
      <dgm:spPr/>
      <dgm:t>
        <a:bodyPr/>
        <a:lstStyle/>
        <a:p>
          <a:endParaRPr lang="tr-TR"/>
        </a:p>
      </dgm:t>
    </dgm:pt>
    <dgm:pt modelId="{2C7F7B16-CE31-4F95-8C1C-B40733F13ED7}" type="pres">
      <dgm:prSet presAssocID="{DEDF5250-5D47-4DDA-A6A2-5D9E10B65F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CC8C57-AC1F-4C15-8116-A3ADEC262049}" type="pres">
      <dgm:prSet presAssocID="{33DBC1AE-F045-4644-90FA-EFADECD2E45C}" presName="comp" presStyleCnt="0"/>
      <dgm:spPr/>
      <dgm:t>
        <a:bodyPr/>
        <a:lstStyle/>
        <a:p>
          <a:endParaRPr lang="tr-TR"/>
        </a:p>
      </dgm:t>
    </dgm:pt>
    <dgm:pt modelId="{C955C2C6-7B47-4A10-90B6-A401492F35A4}" type="pres">
      <dgm:prSet presAssocID="{33DBC1AE-F045-4644-90FA-EFADECD2E45C}" presName="box" presStyleLbl="node1" presStyleIdx="0" presStyleCnt="5"/>
      <dgm:spPr/>
      <dgm:t>
        <a:bodyPr/>
        <a:lstStyle/>
        <a:p>
          <a:endParaRPr lang="tr-TR"/>
        </a:p>
      </dgm:t>
    </dgm:pt>
    <dgm:pt modelId="{55C6DE12-8362-4C7D-867C-AE23D1D37603}" type="pres">
      <dgm:prSet presAssocID="{33DBC1AE-F045-4644-90FA-EFADECD2E45C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tr-TR"/>
        </a:p>
      </dgm:t>
    </dgm:pt>
    <dgm:pt modelId="{DD3C39AC-BD7B-4459-AAFF-F7ECE7A15BA5}" type="pres">
      <dgm:prSet presAssocID="{33DBC1AE-F045-4644-90FA-EFADECD2E45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881F89-21EA-4064-9782-AD5AA8DF8920}" type="pres">
      <dgm:prSet presAssocID="{3F273631-360D-482A-8015-EE52CA8F2653}" presName="spacer" presStyleCnt="0"/>
      <dgm:spPr/>
      <dgm:t>
        <a:bodyPr/>
        <a:lstStyle/>
        <a:p>
          <a:endParaRPr lang="tr-TR"/>
        </a:p>
      </dgm:t>
    </dgm:pt>
    <dgm:pt modelId="{53279398-5C7F-4951-9670-EAD925553D50}" type="pres">
      <dgm:prSet presAssocID="{D69BA7AB-DEA8-478A-A5A8-F6E0E7C2AE50}" presName="comp" presStyleCnt="0"/>
      <dgm:spPr/>
      <dgm:t>
        <a:bodyPr/>
        <a:lstStyle/>
        <a:p>
          <a:endParaRPr lang="tr-TR"/>
        </a:p>
      </dgm:t>
    </dgm:pt>
    <dgm:pt modelId="{014D5FD4-5B9B-4868-9F52-26C674EEA41F}" type="pres">
      <dgm:prSet presAssocID="{D69BA7AB-DEA8-478A-A5A8-F6E0E7C2AE50}" presName="box" presStyleLbl="node1" presStyleIdx="1" presStyleCnt="5"/>
      <dgm:spPr/>
      <dgm:t>
        <a:bodyPr/>
        <a:lstStyle/>
        <a:p>
          <a:endParaRPr lang="tr-TR"/>
        </a:p>
      </dgm:t>
    </dgm:pt>
    <dgm:pt modelId="{CF2439F1-A8C8-4198-9E08-E36A2CE309A7}" type="pres">
      <dgm:prSet presAssocID="{D69BA7AB-DEA8-478A-A5A8-F6E0E7C2AE50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tr-TR"/>
        </a:p>
      </dgm:t>
    </dgm:pt>
    <dgm:pt modelId="{06010221-2DAE-47F2-9342-F4660655BB7C}" type="pres">
      <dgm:prSet presAssocID="{D69BA7AB-DEA8-478A-A5A8-F6E0E7C2AE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6A24FA-2D85-4F66-A938-55E945F82DE7}" type="pres">
      <dgm:prSet presAssocID="{94464370-AC8B-41F1-9F94-16BD1518D348}" presName="spacer" presStyleCnt="0"/>
      <dgm:spPr/>
      <dgm:t>
        <a:bodyPr/>
        <a:lstStyle/>
        <a:p>
          <a:endParaRPr lang="tr-TR"/>
        </a:p>
      </dgm:t>
    </dgm:pt>
    <dgm:pt modelId="{D4C1DD24-803C-475B-8717-BDE137646F5E}" type="pres">
      <dgm:prSet presAssocID="{CAA9BE01-2D95-44F8-8030-C230868F30BC}" presName="comp" presStyleCnt="0"/>
      <dgm:spPr/>
      <dgm:t>
        <a:bodyPr/>
        <a:lstStyle/>
        <a:p>
          <a:endParaRPr lang="tr-TR"/>
        </a:p>
      </dgm:t>
    </dgm:pt>
    <dgm:pt modelId="{4E22AA7E-87F6-4FBF-B9BC-3BF13BA99C4D}" type="pres">
      <dgm:prSet presAssocID="{CAA9BE01-2D95-44F8-8030-C230868F30BC}" presName="box" presStyleLbl="node1" presStyleIdx="2" presStyleCnt="5"/>
      <dgm:spPr/>
      <dgm:t>
        <a:bodyPr/>
        <a:lstStyle/>
        <a:p>
          <a:endParaRPr lang="tr-TR"/>
        </a:p>
      </dgm:t>
    </dgm:pt>
    <dgm:pt modelId="{BBA0AE41-5C42-4321-A803-8A2514575A85}" type="pres">
      <dgm:prSet presAssocID="{CAA9BE01-2D95-44F8-8030-C230868F30BC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tr-TR"/>
        </a:p>
      </dgm:t>
    </dgm:pt>
    <dgm:pt modelId="{0FDE6115-69A7-4E7B-B320-5492BDEA5BB7}" type="pres">
      <dgm:prSet presAssocID="{CAA9BE01-2D95-44F8-8030-C230868F30B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4BA28C-4DE6-445A-BD55-5AF0FF6178E6}" type="pres">
      <dgm:prSet presAssocID="{02849305-EF39-45ED-BDD3-74B5067D9938}" presName="spacer" presStyleCnt="0"/>
      <dgm:spPr/>
      <dgm:t>
        <a:bodyPr/>
        <a:lstStyle/>
        <a:p>
          <a:endParaRPr lang="tr-TR"/>
        </a:p>
      </dgm:t>
    </dgm:pt>
    <dgm:pt modelId="{3B11C73F-E6EC-4FEB-A006-36CBC424EF74}" type="pres">
      <dgm:prSet presAssocID="{5EFFC5DE-9A5E-4863-9615-12A9E88B7199}" presName="comp" presStyleCnt="0"/>
      <dgm:spPr/>
      <dgm:t>
        <a:bodyPr/>
        <a:lstStyle/>
        <a:p>
          <a:endParaRPr lang="tr-TR"/>
        </a:p>
      </dgm:t>
    </dgm:pt>
    <dgm:pt modelId="{8ECEA328-E463-487C-9016-58A7E02EC921}" type="pres">
      <dgm:prSet presAssocID="{5EFFC5DE-9A5E-4863-9615-12A9E88B7199}" presName="box" presStyleLbl="node1" presStyleIdx="3" presStyleCnt="5"/>
      <dgm:spPr/>
      <dgm:t>
        <a:bodyPr/>
        <a:lstStyle/>
        <a:p>
          <a:endParaRPr lang="tr-TR"/>
        </a:p>
      </dgm:t>
    </dgm:pt>
    <dgm:pt modelId="{615D0626-6EE7-4B03-8521-E6DFBFEA43C9}" type="pres">
      <dgm:prSet presAssocID="{5EFFC5DE-9A5E-4863-9615-12A9E88B7199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0" b="-60000"/>
          </a:stretch>
        </a:blipFill>
      </dgm:spPr>
      <dgm:t>
        <a:bodyPr/>
        <a:lstStyle/>
        <a:p>
          <a:endParaRPr lang="tr-TR"/>
        </a:p>
      </dgm:t>
    </dgm:pt>
    <dgm:pt modelId="{E7904252-67B6-4B6A-A0C1-7E5902B2EDB7}" type="pres">
      <dgm:prSet presAssocID="{5EFFC5DE-9A5E-4863-9615-12A9E88B719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F02517-5FA0-4DB4-9845-06E9F5B6A781}" type="pres">
      <dgm:prSet presAssocID="{1EC83E90-A25C-4239-B82B-A27A08134F9C}" presName="spacer" presStyleCnt="0"/>
      <dgm:spPr/>
      <dgm:t>
        <a:bodyPr/>
        <a:lstStyle/>
        <a:p>
          <a:endParaRPr lang="tr-TR"/>
        </a:p>
      </dgm:t>
    </dgm:pt>
    <dgm:pt modelId="{A978D5B7-BA74-4255-9159-0E8B81D1A87C}" type="pres">
      <dgm:prSet presAssocID="{1BF8A11F-E4A9-4DDC-83A0-51FDF58D9571}" presName="comp" presStyleCnt="0"/>
      <dgm:spPr/>
      <dgm:t>
        <a:bodyPr/>
        <a:lstStyle/>
        <a:p>
          <a:endParaRPr lang="tr-TR"/>
        </a:p>
      </dgm:t>
    </dgm:pt>
    <dgm:pt modelId="{45EB1B62-0219-4F6D-B829-929A5C36144C}" type="pres">
      <dgm:prSet presAssocID="{1BF8A11F-E4A9-4DDC-83A0-51FDF58D9571}" presName="box" presStyleLbl="node1" presStyleIdx="4" presStyleCnt="5"/>
      <dgm:spPr/>
      <dgm:t>
        <a:bodyPr/>
        <a:lstStyle/>
        <a:p>
          <a:endParaRPr lang="tr-TR"/>
        </a:p>
      </dgm:t>
    </dgm:pt>
    <dgm:pt modelId="{BEFE66C3-16A2-45D2-8E24-D418DBAAC275}" type="pres">
      <dgm:prSet presAssocID="{1BF8A11F-E4A9-4DDC-83A0-51FDF58D9571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  <dgm:t>
        <a:bodyPr/>
        <a:lstStyle/>
        <a:p>
          <a:endParaRPr lang="tr-TR"/>
        </a:p>
      </dgm:t>
    </dgm:pt>
    <dgm:pt modelId="{665AAF0B-7650-4EBF-A0C4-0CBD67EF674A}" type="pres">
      <dgm:prSet presAssocID="{1BF8A11F-E4A9-4DDC-83A0-51FDF58D957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3DDF53E-3673-47FD-8006-8B8ACA211EB7}" type="presOf" srcId="{33DBC1AE-F045-4644-90FA-EFADECD2E45C}" destId="{C955C2C6-7B47-4A10-90B6-A401492F35A4}" srcOrd="0" destOrd="0" presId="urn:microsoft.com/office/officeart/2005/8/layout/vList4"/>
    <dgm:cxn modelId="{729A9D63-EF87-49A2-AC15-8A8D63BC3795}" type="presOf" srcId="{CAA9BE01-2D95-44F8-8030-C230868F30BC}" destId="{0FDE6115-69A7-4E7B-B320-5492BDEA5BB7}" srcOrd="1" destOrd="0" presId="urn:microsoft.com/office/officeart/2005/8/layout/vList4"/>
    <dgm:cxn modelId="{057A4B5F-1A0E-4870-B06A-C82A87D0F54B}" srcId="{DEDF5250-5D47-4DDA-A6A2-5D9E10B65F20}" destId="{1BF8A11F-E4A9-4DDC-83A0-51FDF58D9571}" srcOrd="4" destOrd="0" parTransId="{6AED05BA-2332-4D11-8465-EA7E17327328}" sibTransId="{ED7BD4CA-0273-432D-88B1-D942AAF37250}"/>
    <dgm:cxn modelId="{11AEA377-4464-415B-8B0A-626E061BF296}" type="presOf" srcId="{5EFFC5DE-9A5E-4863-9615-12A9E88B7199}" destId="{8ECEA328-E463-487C-9016-58A7E02EC921}" srcOrd="0" destOrd="0" presId="urn:microsoft.com/office/officeart/2005/8/layout/vList4"/>
    <dgm:cxn modelId="{9738B192-F7FE-43AE-9133-A77D5F3AC6C8}" srcId="{DEDF5250-5D47-4DDA-A6A2-5D9E10B65F20}" destId="{5EFFC5DE-9A5E-4863-9615-12A9E88B7199}" srcOrd="3" destOrd="0" parTransId="{B923F0CB-CB9C-4C72-9E09-BA4615161272}" sibTransId="{1EC83E90-A25C-4239-B82B-A27A08134F9C}"/>
    <dgm:cxn modelId="{CCD1E192-EA12-480D-BF8F-2A181A02AE6A}" srcId="{DEDF5250-5D47-4DDA-A6A2-5D9E10B65F20}" destId="{CAA9BE01-2D95-44F8-8030-C230868F30BC}" srcOrd="2" destOrd="0" parTransId="{D685E75A-ABE1-47DA-9870-E1146E053169}" sibTransId="{02849305-EF39-45ED-BDD3-74B5067D9938}"/>
    <dgm:cxn modelId="{B389F7C3-2807-42C7-990B-3A91A6FAD0F9}" type="presOf" srcId="{CAA9BE01-2D95-44F8-8030-C230868F30BC}" destId="{4E22AA7E-87F6-4FBF-B9BC-3BF13BA99C4D}" srcOrd="0" destOrd="0" presId="urn:microsoft.com/office/officeart/2005/8/layout/vList4"/>
    <dgm:cxn modelId="{EFC5ACF7-B936-4679-B7E5-109EE308F02E}" type="presOf" srcId="{33DBC1AE-F045-4644-90FA-EFADECD2E45C}" destId="{DD3C39AC-BD7B-4459-AAFF-F7ECE7A15BA5}" srcOrd="1" destOrd="0" presId="urn:microsoft.com/office/officeart/2005/8/layout/vList4"/>
    <dgm:cxn modelId="{1DB73239-43E4-4185-9F06-E69223E10E8F}" type="presOf" srcId="{5EFFC5DE-9A5E-4863-9615-12A9E88B7199}" destId="{E7904252-67B6-4B6A-A0C1-7E5902B2EDB7}" srcOrd="1" destOrd="0" presId="urn:microsoft.com/office/officeart/2005/8/layout/vList4"/>
    <dgm:cxn modelId="{F39E0B48-2B3A-46D6-AE5C-2064687C3943}" srcId="{DEDF5250-5D47-4DDA-A6A2-5D9E10B65F20}" destId="{D69BA7AB-DEA8-478A-A5A8-F6E0E7C2AE50}" srcOrd="1" destOrd="0" parTransId="{F0C2B03F-01A0-46A7-B237-7AF3D6079CA1}" sibTransId="{94464370-AC8B-41F1-9F94-16BD1518D348}"/>
    <dgm:cxn modelId="{367D565B-C8DE-460A-A371-D833BBFE1327}" type="presOf" srcId="{1BF8A11F-E4A9-4DDC-83A0-51FDF58D9571}" destId="{665AAF0B-7650-4EBF-A0C4-0CBD67EF674A}" srcOrd="1" destOrd="0" presId="urn:microsoft.com/office/officeart/2005/8/layout/vList4"/>
    <dgm:cxn modelId="{625ED229-E7F0-45CB-AA21-42B13A38C197}" type="presOf" srcId="{DEDF5250-5D47-4DDA-A6A2-5D9E10B65F20}" destId="{2C7F7B16-CE31-4F95-8C1C-B40733F13ED7}" srcOrd="0" destOrd="0" presId="urn:microsoft.com/office/officeart/2005/8/layout/vList4"/>
    <dgm:cxn modelId="{0164DFD6-7FF0-419D-8DA4-0B0A7E11A5D1}" type="presOf" srcId="{D69BA7AB-DEA8-478A-A5A8-F6E0E7C2AE50}" destId="{06010221-2DAE-47F2-9342-F4660655BB7C}" srcOrd="1" destOrd="0" presId="urn:microsoft.com/office/officeart/2005/8/layout/vList4"/>
    <dgm:cxn modelId="{FF6349E8-B7DA-475F-A5B9-C32FBB1AA978}" type="presOf" srcId="{1BF8A11F-E4A9-4DDC-83A0-51FDF58D9571}" destId="{45EB1B62-0219-4F6D-B829-929A5C36144C}" srcOrd="0" destOrd="0" presId="urn:microsoft.com/office/officeart/2005/8/layout/vList4"/>
    <dgm:cxn modelId="{FCB9928E-81BA-4159-91C5-08032197F76A}" srcId="{DEDF5250-5D47-4DDA-A6A2-5D9E10B65F20}" destId="{33DBC1AE-F045-4644-90FA-EFADECD2E45C}" srcOrd="0" destOrd="0" parTransId="{8B82339C-8600-4D3E-A5A3-D0C05310839D}" sibTransId="{3F273631-360D-482A-8015-EE52CA8F2653}"/>
    <dgm:cxn modelId="{A5C0F588-D841-4519-884D-B3070F74E0B6}" type="presOf" srcId="{D69BA7AB-DEA8-478A-A5A8-F6E0E7C2AE50}" destId="{014D5FD4-5B9B-4868-9F52-26C674EEA41F}" srcOrd="0" destOrd="0" presId="urn:microsoft.com/office/officeart/2005/8/layout/vList4"/>
    <dgm:cxn modelId="{2E043BA7-848D-4959-934D-3970E7F5ADAC}" type="presParOf" srcId="{2C7F7B16-CE31-4F95-8C1C-B40733F13ED7}" destId="{15CC8C57-AC1F-4C15-8116-A3ADEC262049}" srcOrd="0" destOrd="0" presId="urn:microsoft.com/office/officeart/2005/8/layout/vList4"/>
    <dgm:cxn modelId="{7EA85B5F-E355-46D8-936B-3D864AA05537}" type="presParOf" srcId="{15CC8C57-AC1F-4C15-8116-A3ADEC262049}" destId="{C955C2C6-7B47-4A10-90B6-A401492F35A4}" srcOrd="0" destOrd="0" presId="urn:microsoft.com/office/officeart/2005/8/layout/vList4"/>
    <dgm:cxn modelId="{F9B25B93-AB51-4A83-9C5C-C2FB67908A6F}" type="presParOf" srcId="{15CC8C57-AC1F-4C15-8116-A3ADEC262049}" destId="{55C6DE12-8362-4C7D-867C-AE23D1D37603}" srcOrd="1" destOrd="0" presId="urn:microsoft.com/office/officeart/2005/8/layout/vList4"/>
    <dgm:cxn modelId="{926D56C2-2FC9-4B98-B7EC-4B876A532D60}" type="presParOf" srcId="{15CC8C57-AC1F-4C15-8116-A3ADEC262049}" destId="{DD3C39AC-BD7B-4459-AAFF-F7ECE7A15BA5}" srcOrd="2" destOrd="0" presId="urn:microsoft.com/office/officeart/2005/8/layout/vList4"/>
    <dgm:cxn modelId="{9374222B-A8EE-46B5-8380-234DBB7AC181}" type="presParOf" srcId="{2C7F7B16-CE31-4F95-8C1C-B40733F13ED7}" destId="{CA881F89-21EA-4064-9782-AD5AA8DF8920}" srcOrd="1" destOrd="0" presId="urn:microsoft.com/office/officeart/2005/8/layout/vList4"/>
    <dgm:cxn modelId="{325C92AE-431E-48F9-9619-4BAE0B966A69}" type="presParOf" srcId="{2C7F7B16-CE31-4F95-8C1C-B40733F13ED7}" destId="{53279398-5C7F-4951-9670-EAD925553D50}" srcOrd="2" destOrd="0" presId="urn:microsoft.com/office/officeart/2005/8/layout/vList4"/>
    <dgm:cxn modelId="{CE93FE11-3BA3-40B0-9EB4-4E67F81760C7}" type="presParOf" srcId="{53279398-5C7F-4951-9670-EAD925553D50}" destId="{014D5FD4-5B9B-4868-9F52-26C674EEA41F}" srcOrd="0" destOrd="0" presId="urn:microsoft.com/office/officeart/2005/8/layout/vList4"/>
    <dgm:cxn modelId="{35338451-687F-4BEC-A5EC-755D7AE670EB}" type="presParOf" srcId="{53279398-5C7F-4951-9670-EAD925553D50}" destId="{CF2439F1-A8C8-4198-9E08-E36A2CE309A7}" srcOrd="1" destOrd="0" presId="urn:microsoft.com/office/officeart/2005/8/layout/vList4"/>
    <dgm:cxn modelId="{67E4EC97-73F9-4347-A54A-E83A460378D1}" type="presParOf" srcId="{53279398-5C7F-4951-9670-EAD925553D50}" destId="{06010221-2DAE-47F2-9342-F4660655BB7C}" srcOrd="2" destOrd="0" presId="urn:microsoft.com/office/officeart/2005/8/layout/vList4"/>
    <dgm:cxn modelId="{13BEF0BC-25C5-48F4-9207-B77932BB09CB}" type="presParOf" srcId="{2C7F7B16-CE31-4F95-8C1C-B40733F13ED7}" destId="{646A24FA-2D85-4F66-A938-55E945F82DE7}" srcOrd="3" destOrd="0" presId="urn:microsoft.com/office/officeart/2005/8/layout/vList4"/>
    <dgm:cxn modelId="{929F44F3-04E2-48FF-802F-F3A44D0185DA}" type="presParOf" srcId="{2C7F7B16-CE31-4F95-8C1C-B40733F13ED7}" destId="{D4C1DD24-803C-475B-8717-BDE137646F5E}" srcOrd="4" destOrd="0" presId="urn:microsoft.com/office/officeart/2005/8/layout/vList4"/>
    <dgm:cxn modelId="{965552DC-992C-4BE4-9AA5-D2BB65E2624C}" type="presParOf" srcId="{D4C1DD24-803C-475B-8717-BDE137646F5E}" destId="{4E22AA7E-87F6-4FBF-B9BC-3BF13BA99C4D}" srcOrd="0" destOrd="0" presId="urn:microsoft.com/office/officeart/2005/8/layout/vList4"/>
    <dgm:cxn modelId="{0103F938-2E6A-47AA-83D6-A7640B15526F}" type="presParOf" srcId="{D4C1DD24-803C-475B-8717-BDE137646F5E}" destId="{BBA0AE41-5C42-4321-A803-8A2514575A85}" srcOrd="1" destOrd="0" presId="urn:microsoft.com/office/officeart/2005/8/layout/vList4"/>
    <dgm:cxn modelId="{A6E52451-BBFC-4108-B8A7-818AF024AC8A}" type="presParOf" srcId="{D4C1DD24-803C-475B-8717-BDE137646F5E}" destId="{0FDE6115-69A7-4E7B-B320-5492BDEA5BB7}" srcOrd="2" destOrd="0" presId="urn:microsoft.com/office/officeart/2005/8/layout/vList4"/>
    <dgm:cxn modelId="{AA45A3E1-53AA-4221-AD18-9141510C1953}" type="presParOf" srcId="{2C7F7B16-CE31-4F95-8C1C-B40733F13ED7}" destId="{A84BA28C-4DE6-445A-BD55-5AF0FF6178E6}" srcOrd="5" destOrd="0" presId="urn:microsoft.com/office/officeart/2005/8/layout/vList4"/>
    <dgm:cxn modelId="{874F2CE1-ACCF-4211-882D-8186B50CDD1E}" type="presParOf" srcId="{2C7F7B16-CE31-4F95-8C1C-B40733F13ED7}" destId="{3B11C73F-E6EC-4FEB-A006-36CBC424EF74}" srcOrd="6" destOrd="0" presId="urn:microsoft.com/office/officeart/2005/8/layout/vList4"/>
    <dgm:cxn modelId="{5CFE5308-1B8C-48EB-9B78-A8ABFF0301B7}" type="presParOf" srcId="{3B11C73F-E6EC-4FEB-A006-36CBC424EF74}" destId="{8ECEA328-E463-487C-9016-58A7E02EC921}" srcOrd="0" destOrd="0" presId="urn:microsoft.com/office/officeart/2005/8/layout/vList4"/>
    <dgm:cxn modelId="{0DBF9C7D-2ADB-4253-93E6-1BC2E4AF6EA4}" type="presParOf" srcId="{3B11C73F-E6EC-4FEB-A006-36CBC424EF74}" destId="{615D0626-6EE7-4B03-8521-E6DFBFEA43C9}" srcOrd="1" destOrd="0" presId="urn:microsoft.com/office/officeart/2005/8/layout/vList4"/>
    <dgm:cxn modelId="{3F204D2D-228F-4B91-99CD-94EBB88A8284}" type="presParOf" srcId="{3B11C73F-E6EC-4FEB-A006-36CBC424EF74}" destId="{E7904252-67B6-4B6A-A0C1-7E5902B2EDB7}" srcOrd="2" destOrd="0" presId="urn:microsoft.com/office/officeart/2005/8/layout/vList4"/>
    <dgm:cxn modelId="{2DC953A5-AF6C-41E9-BEBE-010E36D22D33}" type="presParOf" srcId="{2C7F7B16-CE31-4F95-8C1C-B40733F13ED7}" destId="{A6F02517-5FA0-4DB4-9845-06E9F5B6A781}" srcOrd="7" destOrd="0" presId="urn:microsoft.com/office/officeart/2005/8/layout/vList4"/>
    <dgm:cxn modelId="{5006F82C-2FDB-49B3-AD42-F1D54DF0E6D1}" type="presParOf" srcId="{2C7F7B16-CE31-4F95-8C1C-B40733F13ED7}" destId="{A978D5B7-BA74-4255-9159-0E8B81D1A87C}" srcOrd="8" destOrd="0" presId="urn:microsoft.com/office/officeart/2005/8/layout/vList4"/>
    <dgm:cxn modelId="{BD47D2C6-644D-4179-BC13-2868F9183865}" type="presParOf" srcId="{A978D5B7-BA74-4255-9159-0E8B81D1A87C}" destId="{45EB1B62-0219-4F6D-B829-929A5C36144C}" srcOrd="0" destOrd="0" presId="urn:microsoft.com/office/officeart/2005/8/layout/vList4"/>
    <dgm:cxn modelId="{F69DA074-9826-4884-9FD3-7437E4F99D90}" type="presParOf" srcId="{A978D5B7-BA74-4255-9159-0E8B81D1A87C}" destId="{BEFE66C3-16A2-45D2-8E24-D418DBAAC275}" srcOrd="1" destOrd="0" presId="urn:microsoft.com/office/officeart/2005/8/layout/vList4"/>
    <dgm:cxn modelId="{8C7000A7-3934-467C-8F99-7A2D6E1C72AF}" type="presParOf" srcId="{A978D5B7-BA74-4255-9159-0E8B81D1A87C}" destId="{665AAF0B-7650-4EBF-A0C4-0CBD67EF67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B3EBA-629E-4EC2-B14E-448280EC1975}" type="doc">
      <dgm:prSet loTypeId="urn:microsoft.com/office/officeart/2008/layout/RadialCluster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D0F322D-D6AB-45B8-A967-7DCC12E862D9}">
      <dgm:prSet phldrT="[Metin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 dirty="0" smtClean="0">
              <a:latin typeface="+mj-lt"/>
            </a:rPr>
            <a:t>YAPIM İŞLERİ DESTEK KAPSAMINDA DEĞİL</a:t>
          </a:r>
          <a:endParaRPr lang="tr-TR" dirty="0">
            <a:latin typeface="+mj-lt"/>
          </a:endParaRPr>
        </a:p>
      </dgm:t>
    </dgm:pt>
    <dgm:pt modelId="{A101D499-C66E-45F7-887F-3A71A74BCE6B}" type="parTrans" cxnId="{623CDC74-0F3F-4570-9564-25046E34A26B}">
      <dgm:prSet/>
      <dgm:spPr/>
      <dgm:t>
        <a:bodyPr/>
        <a:lstStyle/>
        <a:p>
          <a:endParaRPr lang="tr-TR"/>
        </a:p>
      </dgm:t>
    </dgm:pt>
    <dgm:pt modelId="{C93327C8-D769-4E4C-9869-9CC32808D571}" type="sibTrans" cxnId="{623CDC74-0F3F-4570-9564-25046E34A26B}">
      <dgm:prSet/>
      <dgm:spPr/>
      <dgm:t>
        <a:bodyPr/>
        <a:lstStyle/>
        <a:p>
          <a:endParaRPr lang="tr-TR"/>
        </a:p>
      </dgm:t>
    </dgm:pt>
    <dgm:pt modelId="{8D0E87B4-FB81-4320-94F0-1C0B5B78DA6B}">
      <dgm:prSet phldrT="[Metin]"/>
      <dgm:spPr/>
      <dgm:t>
        <a:bodyPr/>
        <a:lstStyle/>
        <a:p>
          <a:r>
            <a:rPr lang="tr-TR" dirty="0" smtClean="0">
              <a:latin typeface="+mj-lt"/>
            </a:rPr>
            <a:t>MAKİNE VE EKİPMAN ALIMI/ BİLGİ SİSTEMLERİ ALIMI</a:t>
          </a:r>
          <a:endParaRPr lang="tr-TR" dirty="0">
            <a:latin typeface="+mj-lt"/>
          </a:endParaRPr>
        </a:p>
      </dgm:t>
    </dgm:pt>
    <dgm:pt modelId="{64EDDC91-5E54-49C2-8354-B6F75F4864EC}" type="parTrans" cxnId="{41491AA3-A7C9-42F3-BE69-A756E57E592E}">
      <dgm:prSet/>
      <dgm:spPr/>
      <dgm:t>
        <a:bodyPr/>
        <a:lstStyle/>
        <a:p>
          <a:endParaRPr lang="tr-TR"/>
        </a:p>
      </dgm:t>
    </dgm:pt>
    <dgm:pt modelId="{40D70D26-8335-48C3-9033-2B22CD641728}" type="sibTrans" cxnId="{41491AA3-A7C9-42F3-BE69-A756E57E592E}">
      <dgm:prSet/>
      <dgm:spPr/>
      <dgm:t>
        <a:bodyPr/>
        <a:lstStyle/>
        <a:p>
          <a:endParaRPr lang="tr-TR"/>
        </a:p>
      </dgm:t>
    </dgm:pt>
    <dgm:pt modelId="{6339B5B9-605C-49E3-9FEA-03624BD1A1A1}">
      <dgm:prSet phldrT="[Metin]" custT="1"/>
      <dgm:spPr/>
      <dgm:t>
        <a:bodyPr/>
        <a:lstStyle/>
        <a:p>
          <a:r>
            <a:rPr lang="tr-TR" sz="1600" dirty="0" smtClean="0">
              <a:latin typeface="+mj-lt"/>
            </a:rPr>
            <a:t>PROJE GÖRÜNÜRLÜĞÜ</a:t>
          </a:r>
          <a:endParaRPr lang="tr-TR" sz="1600" dirty="0">
            <a:latin typeface="+mj-lt"/>
          </a:endParaRPr>
        </a:p>
      </dgm:t>
    </dgm:pt>
    <dgm:pt modelId="{2D2609DF-63FF-474E-B7EA-29CF0A90EB19}" type="parTrans" cxnId="{E348CF2B-8271-4FD0-95B0-FA6E126F05D1}">
      <dgm:prSet/>
      <dgm:spPr/>
      <dgm:t>
        <a:bodyPr/>
        <a:lstStyle/>
        <a:p>
          <a:endParaRPr lang="tr-TR"/>
        </a:p>
      </dgm:t>
    </dgm:pt>
    <dgm:pt modelId="{F7A26803-624F-4EE3-9176-1BD869B04C5F}" type="sibTrans" cxnId="{E348CF2B-8271-4FD0-95B0-FA6E126F05D1}">
      <dgm:prSet/>
      <dgm:spPr/>
      <dgm:t>
        <a:bodyPr/>
        <a:lstStyle/>
        <a:p>
          <a:endParaRPr lang="tr-TR"/>
        </a:p>
      </dgm:t>
    </dgm:pt>
    <dgm:pt modelId="{BE430E60-BB4C-4255-AA31-AF2281E00EBA}">
      <dgm:prSet phldrT="[Metin]"/>
      <dgm:spPr/>
      <dgm:t>
        <a:bodyPr/>
        <a:lstStyle/>
        <a:p>
          <a:r>
            <a:rPr lang="tr-TR" dirty="0" smtClean="0">
              <a:latin typeface="+mj-lt"/>
            </a:rPr>
            <a:t>HİZMET ALIMI</a:t>
          </a:r>
          <a:endParaRPr lang="tr-TR" dirty="0">
            <a:latin typeface="+mj-lt"/>
          </a:endParaRPr>
        </a:p>
      </dgm:t>
    </dgm:pt>
    <dgm:pt modelId="{58DA40B6-B318-4744-8C8B-613A3D8B36A0}" type="parTrans" cxnId="{3E364DDC-297A-42E4-BEDA-D70008451693}">
      <dgm:prSet/>
      <dgm:spPr/>
      <dgm:t>
        <a:bodyPr/>
        <a:lstStyle/>
        <a:p>
          <a:endParaRPr lang="tr-TR"/>
        </a:p>
      </dgm:t>
    </dgm:pt>
    <dgm:pt modelId="{36102220-2160-47D2-BE68-75D71B7F263C}" type="sibTrans" cxnId="{3E364DDC-297A-42E4-BEDA-D70008451693}">
      <dgm:prSet/>
      <dgm:spPr/>
      <dgm:t>
        <a:bodyPr/>
        <a:lstStyle/>
        <a:p>
          <a:endParaRPr lang="tr-TR"/>
        </a:p>
      </dgm:t>
    </dgm:pt>
    <dgm:pt modelId="{66DF6D25-0918-4DDC-8DD8-05F03A19DCB1}" type="pres">
      <dgm:prSet presAssocID="{4AAB3EBA-629E-4EC2-B14E-448280EC197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47D4DF4A-4861-4D03-8B63-172C1504F45A}" type="pres">
      <dgm:prSet presAssocID="{ED0F322D-D6AB-45B8-A967-7DCC12E862D9}" presName="singleCycle" presStyleCnt="0"/>
      <dgm:spPr/>
    </dgm:pt>
    <dgm:pt modelId="{820DC07F-3769-4833-B90A-FEE9201070E3}" type="pres">
      <dgm:prSet presAssocID="{ED0F322D-D6AB-45B8-A967-7DCC12E862D9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5C9F595A-9D28-4F8E-BA73-07DDCA4007A7}" type="pres">
      <dgm:prSet presAssocID="{64EDDC91-5E54-49C2-8354-B6F75F4864EC}" presName="Name56" presStyleLbl="parChTrans1D2" presStyleIdx="0" presStyleCnt="3"/>
      <dgm:spPr/>
      <dgm:t>
        <a:bodyPr/>
        <a:lstStyle/>
        <a:p>
          <a:endParaRPr lang="tr-TR"/>
        </a:p>
      </dgm:t>
    </dgm:pt>
    <dgm:pt modelId="{89089B44-D2E6-4137-B53E-B29F7AA30F6D}" type="pres">
      <dgm:prSet presAssocID="{8D0E87B4-FB81-4320-94F0-1C0B5B78DA6B}" presName="text0" presStyleLbl="node1" presStyleIdx="1" presStyleCnt="4" custScaleX="154421" custScaleY="1339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383F6F-BC99-48A0-A1BB-B8CF7003F6CE}" type="pres">
      <dgm:prSet presAssocID="{2D2609DF-63FF-474E-B7EA-29CF0A90EB19}" presName="Name56" presStyleLbl="parChTrans1D2" presStyleIdx="1" presStyleCnt="3"/>
      <dgm:spPr/>
      <dgm:t>
        <a:bodyPr/>
        <a:lstStyle/>
        <a:p>
          <a:endParaRPr lang="tr-TR"/>
        </a:p>
      </dgm:t>
    </dgm:pt>
    <dgm:pt modelId="{A3FCFD29-8D18-4B5B-8A6B-7A3260104525}" type="pres">
      <dgm:prSet presAssocID="{6339B5B9-605C-49E3-9FEA-03624BD1A1A1}" presName="text0" presStyleLbl="node1" presStyleIdx="2" presStyleCnt="4" custScaleX="152188" custScaleY="1541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E8C6C2-E732-4113-830C-3F265C0F0341}" type="pres">
      <dgm:prSet presAssocID="{58DA40B6-B318-4744-8C8B-613A3D8B36A0}" presName="Name56" presStyleLbl="parChTrans1D2" presStyleIdx="2" presStyleCnt="3"/>
      <dgm:spPr/>
      <dgm:t>
        <a:bodyPr/>
        <a:lstStyle/>
        <a:p>
          <a:endParaRPr lang="tr-TR"/>
        </a:p>
      </dgm:t>
    </dgm:pt>
    <dgm:pt modelId="{ECA761EE-6930-4EBA-8688-276D1465EE96}" type="pres">
      <dgm:prSet presAssocID="{BE430E60-BB4C-4255-AA31-AF2281E00EBA}" presName="text0" presStyleLbl="node1" presStyleIdx="3" presStyleCnt="4" custScaleX="146046" custScaleY="1558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E364DDC-297A-42E4-BEDA-D70008451693}" srcId="{ED0F322D-D6AB-45B8-A967-7DCC12E862D9}" destId="{BE430E60-BB4C-4255-AA31-AF2281E00EBA}" srcOrd="2" destOrd="0" parTransId="{58DA40B6-B318-4744-8C8B-613A3D8B36A0}" sibTransId="{36102220-2160-47D2-BE68-75D71B7F263C}"/>
    <dgm:cxn modelId="{DEB430A7-5D8F-49E9-A375-C972C6F46A48}" type="presOf" srcId="{2D2609DF-63FF-474E-B7EA-29CF0A90EB19}" destId="{14383F6F-BC99-48A0-A1BB-B8CF7003F6CE}" srcOrd="0" destOrd="0" presId="urn:microsoft.com/office/officeart/2008/layout/RadialCluster"/>
    <dgm:cxn modelId="{7F08D4D8-68BF-4C25-995E-F299CC1E08F6}" type="presOf" srcId="{6339B5B9-605C-49E3-9FEA-03624BD1A1A1}" destId="{A3FCFD29-8D18-4B5B-8A6B-7A3260104525}" srcOrd="0" destOrd="0" presId="urn:microsoft.com/office/officeart/2008/layout/RadialCluster"/>
    <dgm:cxn modelId="{41491AA3-A7C9-42F3-BE69-A756E57E592E}" srcId="{ED0F322D-D6AB-45B8-A967-7DCC12E862D9}" destId="{8D0E87B4-FB81-4320-94F0-1C0B5B78DA6B}" srcOrd="0" destOrd="0" parTransId="{64EDDC91-5E54-49C2-8354-B6F75F4864EC}" sibTransId="{40D70D26-8335-48C3-9033-2B22CD641728}"/>
    <dgm:cxn modelId="{013754B9-AAD8-4A86-95C8-BB8D257AAD72}" type="presOf" srcId="{4AAB3EBA-629E-4EC2-B14E-448280EC1975}" destId="{66DF6D25-0918-4DDC-8DD8-05F03A19DCB1}" srcOrd="0" destOrd="0" presId="urn:microsoft.com/office/officeart/2008/layout/RadialCluster"/>
    <dgm:cxn modelId="{977B41DF-71AC-481F-B2C8-3FF1438EE27F}" type="presOf" srcId="{8D0E87B4-FB81-4320-94F0-1C0B5B78DA6B}" destId="{89089B44-D2E6-4137-B53E-B29F7AA30F6D}" srcOrd="0" destOrd="0" presId="urn:microsoft.com/office/officeart/2008/layout/RadialCluster"/>
    <dgm:cxn modelId="{7870757C-5F7E-4D68-9F11-45E820503E53}" type="presOf" srcId="{BE430E60-BB4C-4255-AA31-AF2281E00EBA}" destId="{ECA761EE-6930-4EBA-8688-276D1465EE96}" srcOrd="0" destOrd="0" presId="urn:microsoft.com/office/officeart/2008/layout/RadialCluster"/>
    <dgm:cxn modelId="{469797C9-A415-482E-967C-D893D40DC553}" type="presOf" srcId="{58DA40B6-B318-4744-8C8B-613A3D8B36A0}" destId="{F9E8C6C2-E732-4113-830C-3F265C0F0341}" srcOrd="0" destOrd="0" presId="urn:microsoft.com/office/officeart/2008/layout/RadialCluster"/>
    <dgm:cxn modelId="{F5A94A5B-5669-4823-98F8-F6E6348C3FE6}" type="presOf" srcId="{64EDDC91-5E54-49C2-8354-B6F75F4864EC}" destId="{5C9F595A-9D28-4F8E-BA73-07DDCA4007A7}" srcOrd="0" destOrd="0" presId="urn:microsoft.com/office/officeart/2008/layout/RadialCluster"/>
    <dgm:cxn modelId="{623CDC74-0F3F-4570-9564-25046E34A26B}" srcId="{4AAB3EBA-629E-4EC2-B14E-448280EC1975}" destId="{ED0F322D-D6AB-45B8-A967-7DCC12E862D9}" srcOrd="0" destOrd="0" parTransId="{A101D499-C66E-45F7-887F-3A71A74BCE6B}" sibTransId="{C93327C8-D769-4E4C-9869-9CC32808D571}"/>
    <dgm:cxn modelId="{BDB6A31C-87C5-4BAD-8A28-637FA018350C}" type="presOf" srcId="{ED0F322D-D6AB-45B8-A967-7DCC12E862D9}" destId="{820DC07F-3769-4833-B90A-FEE9201070E3}" srcOrd="0" destOrd="0" presId="urn:microsoft.com/office/officeart/2008/layout/RadialCluster"/>
    <dgm:cxn modelId="{E348CF2B-8271-4FD0-95B0-FA6E126F05D1}" srcId="{ED0F322D-D6AB-45B8-A967-7DCC12E862D9}" destId="{6339B5B9-605C-49E3-9FEA-03624BD1A1A1}" srcOrd="1" destOrd="0" parTransId="{2D2609DF-63FF-474E-B7EA-29CF0A90EB19}" sibTransId="{F7A26803-624F-4EE3-9176-1BD869B04C5F}"/>
    <dgm:cxn modelId="{B7C77B40-4417-46E3-A7EE-020D70CFBF52}" type="presParOf" srcId="{66DF6D25-0918-4DDC-8DD8-05F03A19DCB1}" destId="{47D4DF4A-4861-4D03-8B63-172C1504F45A}" srcOrd="0" destOrd="0" presId="urn:microsoft.com/office/officeart/2008/layout/RadialCluster"/>
    <dgm:cxn modelId="{D51FB0EF-127F-43C0-B417-822430C7DDBF}" type="presParOf" srcId="{47D4DF4A-4861-4D03-8B63-172C1504F45A}" destId="{820DC07F-3769-4833-B90A-FEE9201070E3}" srcOrd="0" destOrd="0" presId="urn:microsoft.com/office/officeart/2008/layout/RadialCluster"/>
    <dgm:cxn modelId="{B0FE5A79-50BE-4501-B88A-06B3C193FA81}" type="presParOf" srcId="{47D4DF4A-4861-4D03-8B63-172C1504F45A}" destId="{5C9F595A-9D28-4F8E-BA73-07DDCA4007A7}" srcOrd="1" destOrd="0" presId="urn:microsoft.com/office/officeart/2008/layout/RadialCluster"/>
    <dgm:cxn modelId="{8AAB8DB7-9E2C-4078-9BC0-9A780426F6C9}" type="presParOf" srcId="{47D4DF4A-4861-4D03-8B63-172C1504F45A}" destId="{89089B44-D2E6-4137-B53E-B29F7AA30F6D}" srcOrd="2" destOrd="0" presId="urn:microsoft.com/office/officeart/2008/layout/RadialCluster"/>
    <dgm:cxn modelId="{B83AE9DA-8BD1-4D78-BE1C-EEA08324A71A}" type="presParOf" srcId="{47D4DF4A-4861-4D03-8B63-172C1504F45A}" destId="{14383F6F-BC99-48A0-A1BB-B8CF7003F6CE}" srcOrd="3" destOrd="0" presId="urn:microsoft.com/office/officeart/2008/layout/RadialCluster"/>
    <dgm:cxn modelId="{66D275BB-33E6-4431-B6EF-A8991226F048}" type="presParOf" srcId="{47D4DF4A-4861-4D03-8B63-172C1504F45A}" destId="{A3FCFD29-8D18-4B5B-8A6B-7A3260104525}" srcOrd="4" destOrd="0" presId="urn:microsoft.com/office/officeart/2008/layout/RadialCluster"/>
    <dgm:cxn modelId="{54A09324-8D22-4766-B67E-5FC554E6B36B}" type="presParOf" srcId="{47D4DF4A-4861-4D03-8B63-172C1504F45A}" destId="{F9E8C6C2-E732-4113-830C-3F265C0F0341}" srcOrd="5" destOrd="0" presId="urn:microsoft.com/office/officeart/2008/layout/RadialCluster"/>
    <dgm:cxn modelId="{D29E9968-5B5B-4456-9179-4018460DCE22}" type="presParOf" srcId="{47D4DF4A-4861-4D03-8B63-172C1504F45A}" destId="{ECA761EE-6930-4EBA-8688-276D1465EE9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F4215F-743D-4226-8B8D-8125529770D4}" type="doc">
      <dgm:prSet loTypeId="urn:microsoft.com/office/officeart/2005/8/layout/hList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37CBD3BA-7FC4-4068-8392-81D6AB342FC0}">
      <dgm:prSet phldrT="[Metin]" custT="1"/>
      <dgm:spPr/>
      <dgm:t>
        <a:bodyPr/>
        <a:lstStyle/>
        <a:p>
          <a:r>
            <a:rPr lang="tr-TR" sz="4000" b="1" dirty="0" smtClean="0"/>
            <a:t>BAŞVURU PAKETİ</a:t>
          </a:r>
          <a:endParaRPr lang="tr-TR" sz="4000" b="1" dirty="0"/>
        </a:p>
      </dgm:t>
    </dgm:pt>
    <dgm:pt modelId="{4C5CD1BE-6157-4DEE-805B-75A266C266BE}" type="parTrans" cxnId="{75D6D5B5-0C45-49CD-914A-C0EDAC8ED117}">
      <dgm:prSet/>
      <dgm:spPr/>
      <dgm:t>
        <a:bodyPr/>
        <a:lstStyle/>
        <a:p>
          <a:endParaRPr lang="tr-TR"/>
        </a:p>
      </dgm:t>
    </dgm:pt>
    <dgm:pt modelId="{4E47268A-EA60-4E8B-AA21-A83F6B16CD85}" type="sibTrans" cxnId="{75D6D5B5-0C45-49CD-914A-C0EDAC8ED117}">
      <dgm:prSet/>
      <dgm:spPr/>
      <dgm:t>
        <a:bodyPr/>
        <a:lstStyle/>
        <a:p>
          <a:endParaRPr lang="tr-TR"/>
        </a:p>
      </dgm:t>
    </dgm:pt>
    <dgm:pt modelId="{42193CE6-A62C-48C3-9D41-0851FD89067A}">
      <dgm:prSet phldrT="[Metin]" custT="1"/>
      <dgm:spPr/>
      <dgm:t>
        <a:bodyPr/>
        <a:lstStyle/>
        <a:p>
          <a:r>
            <a:rPr lang="tr-TR" sz="4000" b="1" dirty="0" smtClean="0">
              <a:latin typeface="+mn-lt"/>
            </a:rPr>
            <a:t>1 ASIL</a:t>
          </a:r>
        </a:p>
        <a:p>
          <a:pPr rtl="0"/>
          <a:r>
            <a:rPr lang="tr-TR" sz="4000" b="1" dirty="0" smtClean="0">
              <a:latin typeface="+mn-lt"/>
            </a:rPr>
            <a:t>1 KOPYA</a:t>
          </a:r>
          <a:endParaRPr lang="tr-TR" sz="4000" dirty="0"/>
        </a:p>
      </dgm:t>
    </dgm:pt>
    <dgm:pt modelId="{390095A3-8002-49CF-BBF1-B2D67A542D26}" type="parTrans" cxnId="{59AE4BE8-FD61-4AD8-8F49-F4F317E48702}">
      <dgm:prSet/>
      <dgm:spPr/>
      <dgm:t>
        <a:bodyPr/>
        <a:lstStyle/>
        <a:p>
          <a:endParaRPr lang="tr-TR"/>
        </a:p>
      </dgm:t>
    </dgm:pt>
    <dgm:pt modelId="{5F6B3ABF-AA4A-401A-8B55-B1605530B988}" type="sibTrans" cxnId="{59AE4BE8-FD61-4AD8-8F49-F4F317E48702}">
      <dgm:prSet/>
      <dgm:spPr/>
      <dgm:t>
        <a:bodyPr/>
        <a:lstStyle/>
        <a:p>
          <a:endParaRPr lang="tr-TR"/>
        </a:p>
      </dgm:t>
    </dgm:pt>
    <dgm:pt modelId="{3530E82E-8B39-4DAB-B58C-293D00C8D1B6}">
      <dgm:prSet phldrT="[Metin]" custT="1"/>
      <dgm:spPr/>
      <dgm:t>
        <a:bodyPr/>
        <a:lstStyle/>
        <a:p>
          <a:pPr rtl="0"/>
          <a:r>
            <a:rPr lang="tr-TR" sz="3600" b="1" dirty="0" smtClean="0">
              <a:latin typeface="+mn-lt"/>
            </a:rPr>
            <a:t>TESLİMAT:</a:t>
          </a:r>
        </a:p>
        <a:p>
          <a:pPr rtl="0"/>
          <a:r>
            <a:rPr lang="tr-TR" sz="1600" b="1" dirty="0" smtClean="0">
              <a:latin typeface="+mn-lt"/>
            </a:rPr>
            <a:t>YATIRIMIN YAPILACAĞI İL KOORDİNATÖRLÜĞÜ’NE</a:t>
          </a:r>
          <a:endParaRPr lang="tr-TR" sz="1600" b="1" dirty="0"/>
        </a:p>
      </dgm:t>
    </dgm:pt>
    <dgm:pt modelId="{FF29900E-F431-44BC-97A8-95BF86BEAF17}" type="parTrans" cxnId="{DF011A42-7939-422B-B188-0CD685A584E4}">
      <dgm:prSet/>
      <dgm:spPr/>
      <dgm:t>
        <a:bodyPr/>
        <a:lstStyle/>
        <a:p>
          <a:endParaRPr lang="tr-TR"/>
        </a:p>
      </dgm:t>
    </dgm:pt>
    <dgm:pt modelId="{E99BCCB9-6B00-4EF3-839E-78655023E3BA}" type="sibTrans" cxnId="{DF011A42-7939-422B-B188-0CD685A584E4}">
      <dgm:prSet/>
      <dgm:spPr/>
      <dgm:t>
        <a:bodyPr/>
        <a:lstStyle/>
        <a:p>
          <a:endParaRPr lang="tr-TR"/>
        </a:p>
      </dgm:t>
    </dgm:pt>
    <dgm:pt modelId="{F8D23770-8D33-47B7-A5E3-BA6318D09F52}">
      <dgm:prSet phldrT="[Metin]"/>
      <dgm:spPr/>
      <dgm:t>
        <a:bodyPr/>
        <a:lstStyle/>
        <a:p>
          <a:r>
            <a:rPr lang="tr-TR" b="1" dirty="0" smtClean="0"/>
            <a:t>TKDK MERKEZ’E(ANKARA) YAPILACAK BAŞVURULAR İLE POSTA, FAKS, ELEKTRONİK POSTA YA DA DİĞER YÖNTEMLERLE GÖNDERİLEN YA DA BAŞKA ADRESLERLE TESLİM EDİLEN BAŞVURULAR KABUL EDİLMEYECEKTİR.</a:t>
          </a:r>
          <a:endParaRPr lang="tr-TR" dirty="0"/>
        </a:p>
      </dgm:t>
    </dgm:pt>
    <dgm:pt modelId="{501F9E3B-DB74-442E-A937-B623DEC3FA1F}" type="parTrans" cxnId="{82E54D35-6226-49E4-A22D-E3606BB5754E}">
      <dgm:prSet/>
      <dgm:spPr/>
      <dgm:t>
        <a:bodyPr/>
        <a:lstStyle/>
        <a:p>
          <a:endParaRPr lang="tr-TR"/>
        </a:p>
      </dgm:t>
    </dgm:pt>
    <dgm:pt modelId="{6BCB34E0-0672-4286-AEE6-50E2FD788854}" type="sibTrans" cxnId="{82E54D35-6226-49E4-A22D-E3606BB5754E}">
      <dgm:prSet/>
      <dgm:spPr/>
      <dgm:t>
        <a:bodyPr/>
        <a:lstStyle/>
        <a:p>
          <a:endParaRPr lang="tr-TR"/>
        </a:p>
      </dgm:t>
    </dgm:pt>
    <dgm:pt modelId="{CCDAA428-BE2C-47D6-90C3-4F80FDD29BFA}" type="pres">
      <dgm:prSet presAssocID="{ACF4215F-743D-4226-8B8D-8125529770D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CEEEC2-1840-492B-821F-C2071E01E5B7}" type="pres">
      <dgm:prSet presAssocID="{37CBD3BA-7FC4-4068-8392-81D6AB342FC0}" presName="roof" presStyleLbl="dkBgShp" presStyleIdx="0" presStyleCnt="2" custScaleY="84040" custLinFactNeighborX="-855" custLinFactNeighborY="-94663"/>
      <dgm:spPr/>
      <dgm:t>
        <a:bodyPr/>
        <a:lstStyle/>
        <a:p>
          <a:endParaRPr lang="tr-TR"/>
        </a:p>
      </dgm:t>
    </dgm:pt>
    <dgm:pt modelId="{E38FCA5B-DF50-4F83-9609-247EC60F18D9}" type="pres">
      <dgm:prSet presAssocID="{37CBD3BA-7FC4-4068-8392-81D6AB342FC0}" presName="pillars" presStyleCnt="0"/>
      <dgm:spPr/>
      <dgm:t>
        <a:bodyPr/>
        <a:lstStyle/>
        <a:p>
          <a:endParaRPr lang="tr-TR"/>
        </a:p>
      </dgm:t>
    </dgm:pt>
    <dgm:pt modelId="{1FA50E40-13DD-4137-B294-D9CE6E2E3CFC}" type="pres">
      <dgm:prSet presAssocID="{37CBD3BA-7FC4-4068-8392-81D6AB342FC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8A1605-FDA5-4F93-A8F0-083F6049B6DA}" type="pres">
      <dgm:prSet presAssocID="{3530E82E-8B39-4DAB-B58C-293D00C8D1B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013F80-E32F-48E5-98F9-FD0DEAFF12FE}" type="pres">
      <dgm:prSet presAssocID="{F8D23770-8D33-47B7-A5E3-BA6318D09F5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D6EF2F-3EC1-4EBB-B91E-DF8A5826900D}" type="pres">
      <dgm:prSet presAssocID="{37CBD3BA-7FC4-4068-8392-81D6AB342FC0}" presName="base" presStyleLbl="dkBgShp" presStyleIdx="1" presStyleCnt="2"/>
      <dgm:spPr/>
      <dgm:t>
        <a:bodyPr/>
        <a:lstStyle/>
        <a:p>
          <a:endParaRPr lang="tr-TR"/>
        </a:p>
      </dgm:t>
    </dgm:pt>
  </dgm:ptLst>
  <dgm:cxnLst>
    <dgm:cxn modelId="{EE82490B-20BC-498C-A21D-75C46988C489}" type="presOf" srcId="{3530E82E-8B39-4DAB-B58C-293D00C8D1B6}" destId="{B68A1605-FDA5-4F93-A8F0-083F6049B6DA}" srcOrd="0" destOrd="0" presId="urn:microsoft.com/office/officeart/2005/8/layout/hList3"/>
    <dgm:cxn modelId="{0F515ECE-61E2-4C26-AB82-7D473CC318A7}" type="presOf" srcId="{42193CE6-A62C-48C3-9D41-0851FD89067A}" destId="{1FA50E40-13DD-4137-B294-D9CE6E2E3CFC}" srcOrd="0" destOrd="0" presId="urn:microsoft.com/office/officeart/2005/8/layout/hList3"/>
    <dgm:cxn modelId="{16C2F51E-61AC-49DA-86C5-B124F66A53DB}" type="presOf" srcId="{ACF4215F-743D-4226-8B8D-8125529770D4}" destId="{CCDAA428-BE2C-47D6-90C3-4F80FDD29BFA}" srcOrd="0" destOrd="0" presId="urn:microsoft.com/office/officeart/2005/8/layout/hList3"/>
    <dgm:cxn modelId="{DF011A42-7939-422B-B188-0CD685A584E4}" srcId="{37CBD3BA-7FC4-4068-8392-81D6AB342FC0}" destId="{3530E82E-8B39-4DAB-B58C-293D00C8D1B6}" srcOrd="1" destOrd="0" parTransId="{FF29900E-F431-44BC-97A8-95BF86BEAF17}" sibTransId="{E99BCCB9-6B00-4EF3-839E-78655023E3BA}"/>
    <dgm:cxn modelId="{59AE4BE8-FD61-4AD8-8F49-F4F317E48702}" srcId="{37CBD3BA-7FC4-4068-8392-81D6AB342FC0}" destId="{42193CE6-A62C-48C3-9D41-0851FD89067A}" srcOrd="0" destOrd="0" parTransId="{390095A3-8002-49CF-BBF1-B2D67A542D26}" sibTransId="{5F6B3ABF-AA4A-401A-8B55-B1605530B988}"/>
    <dgm:cxn modelId="{82E54D35-6226-49E4-A22D-E3606BB5754E}" srcId="{37CBD3BA-7FC4-4068-8392-81D6AB342FC0}" destId="{F8D23770-8D33-47B7-A5E3-BA6318D09F52}" srcOrd="2" destOrd="0" parTransId="{501F9E3B-DB74-442E-A937-B623DEC3FA1F}" sibTransId="{6BCB34E0-0672-4286-AEE6-50E2FD788854}"/>
    <dgm:cxn modelId="{75D6D5B5-0C45-49CD-914A-C0EDAC8ED117}" srcId="{ACF4215F-743D-4226-8B8D-8125529770D4}" destId="{37CBD3BA-7FC4-4068-8392-81D6AB342FC0}" srcOrd="0" destOrd="0" parTransId="{4C5CD1BE-6157-4DEE-805B-75A266C266BE}" sibTransId="{4E47268A-EA60-4E8B-AA21-A83F6B16CD85}"/>
    <dgm:cxn modelId="{5C5BF41E-2F60-484A-8678-A3C245D90187}" type="presOf" srcId="{37CBD3BA-7FC4-4068-8392-81D6AB342FC0}" destId="{3ECEEEC2-1840-492B-821F-C2071E01E5B7}" srcOrd="0" destOrd="0" presId="urn:microsoft.com/office/officeart/2005/8/layout/hList3"/>
    <dgm:cxn modelId="{4F6E6284-2EDC-43A0-9217-B6CFE7B5E83E}" type="presOf" srcId="{F8D23770-8D33-47B7-A5E3-BA6318D09F52}" destId="{44013F80-E32F-48E5-98F9-FD0DEAFF12FE}" srcOrd="0" destOrd="0" presId="urn:microsoft.com/office/officeart/2005/8/layout/hList3"/>
    <dgm:cxn modelId="{267D3BBB-33DD-488E-8F8D-8ABE2ECDCE2F}" type="presParOf" srcId="{CCDAA428-BE2C-47D6-90C3-4F80FDD29BFA}" destId="{3ECEEEC2-1840-492B-821F-C2071E01E5B7}" srcOrd="0" destOrd="0" presId="urn:microsoft.com/office/officeart/2005/8/layout/hList3"/>
    <dgm:cxn modelId="{2ED767D6-8AD1-4C47-B5BD-E2F9767C2C8F}" type="presParOf" srcId="{CCDAA428-BE2C-47D6-90C3-4F80FDD29BFA}" destId="{E38FCA5B-DF50-4F83-9609-247EC60F18D9}" srcOrd="1" destOrd="0" presId="urn:microsoft.com/office/officeart/2005/8/layout/hList3"/>
    <dgm:cxn modelId="{3014A5A3-8D0C-48C6-A427-4C7BF65B1FDA}" type="presParOf" srcId="{E38FCA5B-DF50-4F83-9609-247EC60F18D9}" destId="{1FA50E40-13DD-4137-B294-D9CE6E2E3CFC}" srcOrd="0" destOrd="0" presId="urn:microsoft.com/office/officeart/2005/8/layout/hList3"/>
    <dgm:cxn modelId="{B57D7300-ABDC-41F7-9F2F-B6D8E575BC08}" type="presParOf" srcId="{E38FCA5B-DF50-4F83-9609-247EC60F18D9}" destId="{B68A1605-FDA5-4F93-A8F0-083F6049B6DA}" srcOrd="1" destOrd="0" presId="urn:microsoft.com/office/officeart/2005/8/layout/hList3"/>
    <dgm:cxn modelId="{3BE01901-2358-49BC-B4E6-5F33AFA6C863}" type="presParOf" srcId="{E38FCA5B-DF50-4F83-9609-247EC60F18D9}" destId="{44013F80-E32F-48E5-98F9-FD0DEAFF12FE}" srcOrd="2" destOrd="0" presId="urn:microsoft.com/office/officeart/2005/8/layout/hList3"/>
    <dgm:cxn modelId="{FEB6DDCA-97BE-4FCE-8AD2-1057709E82B2}" type="presParOf" srcId="{CCDAA428-BE2C-47D6-90C3-4F80FDD29BFA}" destId="{8CD6EF2F-3EC1-4EBB-B91E-DF8A5826900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F10D34-D38C-4835-A6B7-23DB6FB19CB3}" type="doc">
      <dgm:prSet loTypeId="urn:microsoft.com/office/officeart/2005/8/layout/list1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89619D75-2DBA-4E0F-97D1-52030E6690DC}">
      <dgm:prSet phldrT="[Metin]"/>
      <dgm:spPr/>
      <dgm:t>
        <a:bodyPr/>
        <a:lstStyle/>
        <a:p>
          <a:r>
            <a:rPr lang="tr-TR" dirty="0" smtClean="0"/>
            <a:t>BAŞVURU FORMU VE EKLERİ</a:t>
          </a:r>
          <a:endParaRPr lang="tr-TR" dirty="0"/>
        </a:p>
      </dgm:t>
    </dgm:pt>
    <dgm:pt modelId="{31C8C33D-8360-4DF0-80DE-2B7B4585A8D4}" type="parTrans" cxnId="{F6032E93-6AED-4A14-A905-546217CCB22F}">
      <dgm:prSet/>
      <dgm:spPr/>
      <dgm:t>
        <a:bodyPr/>
        <a:lstStyle/>
        <a:p>
          <a:endParaRPr lang="tr-TR"/>
        </a:p>
      </dgm:t>
    </dgm:pt>
    <dgm:pt modelId="{BC8118AB-0AA6-4EEA-A0AC-705E357BEE0A}" type="sibTrans" cxnId="{F6032E93-6AED-4A14-A905-546217CCB22F}">
      <dgm:prSet/>
      <dgm:spPr/>
      <dgm:t>
        <a:bodyPr/>
        <a:lstStyle/>
        <a:p>
          <a:endParaRPr lang="tr-TR"/>
        </a:p>
      </dgm:t>
    </dgm:pt>
    <dgm:pt modelId="{BB120466-95D5-4EAE-8D48-E5E2498F9B97}">
      <dgm:prSet phldrT="[Metin]"/>
      <dgm:spPr/>
      <dgm:t>
        <a:bodyPr/>
        <a:lstStyle/>
        <a:p>
          <a:r>
            <a:rPr lang="tr-TR" dirty="0" smtClean="0"/>
            <a:t>İŞ PLANI</a:t>
          </a:r>
          <a:endParaRPr lang="tr-TR" dirty="0"/>
        </a:p>
      </dgm:t>
    </dgm:pt>
    <dgm:pt modelId="{7EF61A3D-C52D-481B-A1A2-89D8590A0D48}" type="parTrans" cxnId="{D57E512B-15A7-4370-B846-1D8F92C74363}">
      <dgm:prSet/>
      <dgm:spPr/>
      <dgm:t>
        <a:bodyPr/>
        <a:lstStyle/>
        <a:p>
          <a:endParaRPr lang="tr-TR"/>
        </a:p>
      </dgm:t>
    </dgm:pt>
    <dgm:pt modelId="{416971EC-DA3B-446A-B593-9FC8AF8A4133}" type="sibTrans" cxnId="{D57E512B-15A7-4370-B846-1D8F92C74363}">
      <dgm:prSet/>
      <dgm:spPr/>
      <dgm:t>
        <a:bodyPr/>
        <a:lstStyle/>
        <a:p>
          <a:endParaRPr lang="tr-TR"/>
        </a:p>
      </dgm:t>
    </dgm:pt>
    <dgm:pt modelId="{ADFC4B9C-DBEE-40D8-8B50-E1AFF9503A01}">
      <dgm:prSet phldrT="[Metin]"/>
      <dgm:spPr/>
      <dgm:t>
        <a:bodyPr/>
        <a:lstStyle/>
        <a:p>
          <a:r>
            <a:rPr lang="tr-TR" dirty="0" smtClean="0"/>
            <a:t>TEKNİK PROJE</a:t>
          </a:r>
          <a:endParaRPr lang="tr-TR" dirty="0"/>
        </a:p>
      </dgm:t>
    </dgm:pt>
    <dgm:pt modelId="{D7C02188-5872-4D22-8C38-56ABA5715F6F}" type="parTrans" cxnId="{6BB45481-31E8-436B-A63F-AFF470FF10F1}">
      <dgm:prSet/>
      <dgm:spPr/>
      <dgm:t>
        <a:bodyPr/>
        <a:lstStyle/>
        <a:p>
          <a:endParaRPr lang="tr-TR"/>
        </a:p>
      </dgm:t>
    </dgm:pt>
    <dgm:pt modelId="{61293E84-624E-40D0-81B3-B989664CEF61}" type="sibTrans" cxnId="{6BB45481-31E8-436B-A63F-AFF470FF10F1}">
      <dgm:prSet/>
      <dgm:spPr/>
      <dgm:t>
        <a:bodyPr/>
        <a:lstStyle/>
        <a:p>
          <a:endParaRPr lang="tr-TR"/>
        </a:p>
      </dgm:t>
    </dgm:pt>
    <dgm:pt modelId="{3112E3E9-2C3C-4E0F-81EB-F2CD933A3A37}" type="pres">
      <dgm:prSet presAssocID="{E5F10D34-D38C-4835-A6B7-23DB6FB19C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53CF5B-F80D-4731-A3EF-7E44148C7816}" type="pres">
      <dgm:prSet presAssocID="{89619D75-2DBA-4E0F-97D1-52030E6690DC}" presName="parentLin" presStyleCnt="0"/>
      <dgm:spPr/>
    </dgm:pt>
    <dgm:pt modelId="{B66C1881-45F8-4AD6-8D08-A470249EAE1C}" type="pres">
      <dgm:prSet presAssocID="{89619D75-2DBA-4E0F-97D1-52030E6690DC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CDA64472-7DDB-4F21-BAB8-6B33E07840D0}" type="pres">
      <dgm:prSet presAssocID="{89619D75-2DBA-4E0F-97D1-52030E6690D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A837DD-FDD0-448A-8108-B8B66A8CF27F}" type="pres">
      <dgm:prSet presAssocID="{89619D75-2DBA-4E0F-97D1-52030E6690DC}" presName="negativeSpace" presStyleCnt="0"/>
      <dgm:spPr/>
    </dgm:pt>
    <dgm:pt modelId="{8C59DA43-B524-4CEA-A275-59E8915F1B8E}" type="pres">
      <dgm:prSet presAssocID="{89619D75-2DBA-4E0F-97D1-52030E6690DC}" presName="childText" presStyleLbl="conFgAcc1" presStyleIdx="0" presStyleCnt="3">
        <dgm:presLayoutVars>
          <dgm:bulletEnabled val="1"/>
        </dgm:presLayoutVars>
      </dgm:prSet>
      <dgm:spPr/>
    </dgm:pt>
    <dgm:pt modelId="{7672E9BE-2AD3-4BAA-AC55-7B49AC2CF81A}" type="pres">
      <dgm:prSet presAssocID="{BC8118AB-0AA6-4EEA-A0AC-705E357BEE0A}" presName="spaceBetweenRectangles" presStyleCnt="0"/>
      <dgm:spPr/>
    </dgm:pt>
    <dgm:pt modelId="{752BDD2A-AF14-4059-9E74-CF1326B690EA}" type="pres">
      <dgm:prSet presAssocID="{BB120466-95D5-4EAE-8D48-E5E2498F9B97}" presName="parentLin" presStyleCnt="0"/>
      <dgm:spPr/>
    </dgm:pt>
    <dgm:pt modelId="{84E14D62-41E0-4C64-AACF-969C4ED7D254}" type="pres">
      <dgm:prSet presAssocID="{BB120466-95D5-4EAE-8D48-E5E2498F9B97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44CD50A5-E71D-4F87-AA91-4D0ED681CEAC}" type="pres">
      <dgm:prSet presAssocID="{BB120466-95D5-4EAE-8D48-E5E2498F9B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2306E2-D878-4609-8616-07F504F76E98}" type="pres">
      <dgm:prSet presAssocID="{BB120466-95D5-4EAE-8D48-E5E2498F9B97}" presName="negativeSpace" presStyleCnt="0"/>
      <dgm:spPr/>
    </dgm:pt>
    <dgm:pt modelId="{10260374-277A-4816-8448-39D8D92C5CCD}" type="pres">
      <dgm:prSet presAssocID="{BB120466-95D5-4EAE-8D48-E5E2498F9B97}" presName="childText" presStyleLbl="conFgAcc1" presStyleIdx="1" presStyleCnt="3">
        <dgm:presLayoutVars>
          <dgm:bulletEnabled val="1"/>
        </dgm:presLayoutVars>
      </dgm:prSet>
      <dgm:spPr/>
    </dgm:pt>
    <dgm:pt modelId="{BB8874D6-54F7-4EC8-BA43-B1C14AB64AA8}" type="pres">
      <dgm:prSet presAssocID="{416971EC-DA3B-446A-B593-9FC8AF8A4133}" presName="spaceBetweenRectangles" presStyleCnt="0"/>
      <dgm:spPr/>
    </dgm:pt>
    <dgm:pt modelId="{197FBAF3-7167-4D66-999C-A453B3302612}" type="pres">
      <dgm:prSet presAssocID="{ADFC4B9C-DBEE-40D8-8B50-E1AFF9503A01}" presName="parentLin" presStyleCnt="0"/>
      <dgm:spPr/>
    </dgm:pt>
    <dgm:pt modelId="{12E32CAB-140C-46EC-9118-F5D91C8284F7}" type="pres">
      <dgm:prSet presAssocID="{ADFC4B9C-DBEE-40D8-8B50-E1AFF9503A01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15EB450B-9F60-4AE5-AF5A-EBEB4B928F85}" type="pres">
      <dgm:prSet presAssocID="{ADFC4B9C-DBEE-40D8-8B50-E1AFF9503A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5F883A-4034-4A37-8C1C-BA93CE4B08D4}" type="pres">
      <dgm:prSet presAssocID="{ADFC4B9C-DBEE-40D8-8B50-E1AFF9503A01}" presName="negativeSpace" presStyleCnt="0"/>
      <dgm:spPr/>
    </dgm:pt>
    <dgm:pt modelId="{BFB8EF27-B610-4E33-8210-F1B7E142D1DE}" type="pres">
      <dgm:prSet presAssocID="{ADFC4B9C-DBEE-40D8-8B50-E1AFF9503A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9D9BDE-E46A-4919-B7B3-9E1FF85634C6}" type="presOf" srcId="{ADFC4B9C-DBEE-40D8-8B50-E1AFF9503A01}" destId="{15EB450B-9F60-4AE5-AF5A-EBEB4B928F85}" srcOrd="1" destOrd="0" presId="urn:microsoft.com/office/officeart/2005/8/layout/list1"/>
    <dgm:cxn modelId="{6BB45481-31E8-436B-A63F-AFF470FF10F1}" srcId="{E5F10D34-D38C-4835-A6B7-23DB6FB19CB3}" destId="{ADFC4B9C-DBEE-40D8-8B50-E1AFF9503A01}" srcOrd="2" destOrd="0" parTransId="{D7C02188-5872-4D22-8C38-56ABA5715F6F}" sibTransId="{61293E84-624E-40D0-81B3-B989664CEF61}"/>
    <dgm:cxn modelId="{C8913B99-EEDC-4B74-B793-2AD49238A68A}" type="presOf" srcId="{E5F10D34-D38C-4835-A6B7-23DB6FB19CB3}" destId="{3112E3E9-2C3C-4E0F-81EB-F2CD933A3A37}" srcOrd="0" destOrd="0" presId="urn:microsoft.com/office/officeart/2005/8/layout/list1"/>
    <dgm:cxn modelId="{3DEF1823-E7AE-4B02-8C39-ACB8E7C2FD3E}" type="presOf" srcId="{89619D75-2DBA-4E0F-97D1-52030E6690DC}" destId="{CDA64472-7DDB-4F21-BAB8-6B33E07840D0}" srcOrd="1" destOrd="0" presId="urn:microsoft.com/office/officeart/2005/8/layout/list1"/>
    <dgm:cxn modelId="{E9EDCFC2-F9C2-4C74-9128-FE178DD12EBA}" type="presOf" srcId="{BB120466-95D5-4EAE-8D48-E5E2498F9B97}" destId="{84E14D62-41E0-4C64-AACF-969C4ED7D254}" srcOrd="0" destOrd="0" presId="urn:microsoft.com/office/officeart/2005/8/layout/list1"/>
    <dgm:cxn modelId="{D57E512B-15A7-4370-B846-1D8F92C74363}" srcId="{E5F10D34-D38C-4835-A6B7-23DB6FB19CB3}" destId="{BB120466-95D5-4EAE-8D48-E5E2498F9B97}" srcOrd="1" destOrd="0" parTransId="{7EF61A3D-C52D-481B-A1A2-89D8590A0D48}" sibTransId="{416971EC-DA3B-446A-B593-9FC8AF8A4133}"/>
    <dgm:cxn modelId="{F6032E93-6AED-4A14-A905-546217CCB22F}" srcId="{E5F10D34-D38C-4835-A6B7-23DB6FB19CB3}" destId="{89619D75-2DBA-4E0F-97D1-52030E6690DC}" srcOrd="0" destOrd="0" parTransId="{31C8C33D-8360-4DF0-80DE-2B7B4585A8D4}" sibTransId="{BC8118AB-0AA6-4EEA-A0AC-705E357BEE0A}"/>
    <dgm:cxn modelId="{4D18E4A2-945A-44BD-A8FF-F0693DBA92ED}" type="presOf" srcId="{ADFC4B9C-DBEE-40D8-8B50-E1AFF9503A01}" destId="{12E32CAB-140C-46EC-9118-F5D91C8284F7}" srcOrd="0" destOrd="0" presId="urn:microsoft.com/office/officeart/2005/8/layout/list1"/>
    <dgm:cxn modelId="{736CA098-98A8-4B66-9623-7B167C5EBA59}" type="presOf" srcId="{BB120466-95D5-4EAE-8D48-E5E2498F9B97}" destId="{44CD50A5-E71D-4F87-AA91-4D0ED681CEAC}" srcOrd="1" destOrd="0" presId="urn:microsoft.com/office/officeart/2005/8/layout/list1"/>
    <dgm:cxn modelId="{AC8B7D89-8F02-4F39-8A7D-26E4720CF70D}" type="presOf" srcId="{89619D75-2DBA-4E0F-97D1-52030E6690DC}" destId="{B66C1881-45F8-4AD6-8D08-A470249EAE1C}" srcOrd="0" destOrd="0" presId="urn:microsoft.com/office/officeart/2005/8/layout/list1"/>
    <dgm:cxn modelId="{E769D040-4DC8-4138-879E-46CD4DAC629F}" type="presParOf" srcId="{3112E3E9-2C3C-4E0F-81EB-F2CD933A3A37}" destId="{8053CF5B-F80D-4731-A3EF-7E44148C7816}" srcOrd="0" destOrd="0" presId="urn:microsoft.com/office/officeart/2005/8/layout/list1"/>
    <dgm:cxn modelId="{8F01091A-1F03-483C-9377-F956A3FB62E8}" type="presParOf" srcId="{8053CF5B-F80D-4731-A3EF-7E44148C7816}" destId="{B66C1881-45F8-4AD6-8D08-A470249EAE1C}" srcOrd="0" destOrd="0" presId="urn:microsoft.com/office/officeart/2005/8/layout/list1"/>
    <dgm:cxn modelId="{B51B6500-815A-4DEB-B808-8C2C449B9DCA}" type="presParOf" srcId="{8053CF5B-F80D-4731-A3EF-7E44148C7816}" destId="{CDA64472-7DDB-4F21-BAB8-6B33E07840D0}" srcOrd="1" destOrd="0" presId="urn:microsoft.com/office/officeart/2005/8/layout/list1"/>
    <dgm:cxn modelId="{9DB0D4A4-D297-4FD8-9771-689A4CB0041A}" type="presParOf" srcId="{3112E3E9-2C3C-4E0F-81EB-F2CD933A3A37}" destId="{ADA837DD-FDD0-448A-8108-B8B66A8CF27F}" srcOrd="1" destOrd="0" presId="urn:microsoft.com/office/officeart/2005/8/layout/list1"/>
    <dgm:cxn modelId="{E6ADFDFC-12D8-4CA2-ABDF-2BF3DAC1420D}" type="presParOf" srcId="{3112E3E9-2C3C-4E0F-81EB-F2CD933A3A37}" destId="{8C59DA43-B524-4CEA-A275-59E8915F1B8E}" srcOrd="2" destOrd="0" presId="urn:microsoft.com/office/officeart/2005/8/layout/list1"/>
    <dgm:cxn modelId="{6D400D22-F1CF-4DB1-8DE7-6DEC9CDD3332}" type="presParOf" srcId="{3112E3E9-2C3C-4E0F-81EB-F2CD933A3A37}" destId="{7672E9BE-2AD3-4BAA-AC55-7B49AC2CF81A}" srcOrd="3" destOrd="0" presId="urn:microsoft.com/office/officeart/2005/8/layout/list1"/>
    <dgm:cxn modelId="{00E5B591-B979-4818-AC33-9A2A46ABB53E}" type="presParOf" srcId="{3112E3E9-2C3C-4E0F-81EB-F2CD933A3A37}" destId="{752BDD2A-AF14-4059-9E74-CF1326B690EA}" srcOrd="4" destOrd="0" presId="urn:microsoft.com/office/officeart/2005/8/layout/list1"/>
    <dgm:cxn modelId="{E69F4766-CE8D-4DFB-9C66-46B9A9B6D22B}" type="presParOf" srcId="{752BDD2A-AF14-4059-9E74-CF1326B690EA}" destId="{84E14D62-41E0-4C64-AACF-969C4ED7D254}" srcOrd="0" destOrd="0" presId="urn:microsoft.com/office/officeart/2005/8/layout/list1"/>
    <dgm:cxn modelId="{FF1FDAA8-CE28-41CB-808B-CE8A96853FD3}" type="presParOf" srcId="{752BDD2A-AF14-4059-9E74-CF1326B690EA}" destId="{44CD50A5-E71D-4F87-AA91-4D0ED681CEAC}" srcOrd="1" destOrd="0" presId="urn:microsoft.com/office/officeart/2005/8/layout/list1"/>
    <dgm:cxn modelId="{19B31EFB-DB65-40C6-AF58-C3374603B0E6}" type="presParOf" srcId="{3112E3E9-2C3C-4E0F-81EB-F2CD933A3A37}" destId="{402306E2-D878-4609-8616-07F504F76E98}" srcOrd="5" destOrd="0" presId="urn:microsoft.com/office/officeart/2005/8/layout/list1"/>
    <dgm:cxn modelId="{D3A62540-55BF-4117-8378-E99EFD297C34}" type="presParOf" srcId="{3112E3E9-2C3C-4E0F-81EB-F2CD933A3A37}" destId="{10260374-277A-4816-8448-39D8D92C5CCD}" srcOrd="6" destOrd="0" presId="urn:microsoft.com/office/officeart/2005/8/layout/list1"/>
    <dgm:cxn modelId="{9A9F5998-2329-411B-A4D4-1A1D29F8286B}" type="presParOf" srcId="{3112E3E9-2C3C-4E0F-81EB-F2CD933A3A37}" destId="{BB8874D6-54F7-4EC8-BA43-B1C14AB64AA8}" srcOrd="7" destOrd="0" presId="urn:microsoft.com/office/officeart/2005/8/layout/list1"/>
    <dgm:cxn modelId="{DD95CF91-F0E8-41A0-9745-39FC76F0CC7E}" type="presParOf" srcId="{3112E3E9-2C3C-4E0F-81EB-F2CD933A3A37}" destId="{197FBAF3-7167-4D66-999C-A453B3302612}" srcOrd="8" destOrd="0" presId="urn:microsoft.com/office/officeart/2005/8/layout/list1"/>
    <dgm:cxn modelId="{40E0B6F8-7384-450E-BCD9-7D7F41F85453}" type="presParOf" srcId="{197FBAF3-7167-4D66-999C-A453B3302612}" destId="{12E32CAB-140C-46EC-9118-F5D91C8284F7}" srcOrd="0" destOrd="0" presId="urn:microsoft.com/office/officeart/2005/8/layout/list1"/>
    <dgm:cxn modelId="{08FF6D9D-D36C-42D1-BA88-E0A664B91101}" type="presParOf" srcId="{197FBAF3-7167-4D66-999C-A453B3302612}" destId="{15EB450B-9F60-4AE5-AF5A-EBEB4B928F85}" srcOrd="1" destOrd="0" presId="urn:microsoft.com/office/officeart/2005/8/layout/list1"/>
    <dgm:cxn modelId="{87B059C7-980B-4F9D-B511-68A111C45795}" type="presParOf" srcId="{3112E3E9-2C3C-4E0F-81EB-F2CD933A3A37}" destId="{A45F883A-4034-4A37-8C1C-BA93CE4B08D4}" srcOrd="9" destOrd="0" presId="urn:microsoft.com/office/officeart/2005/8/layout/list1"/>
    <dgm:cxn modelId="{EFFE298C-7C0F-4E27-AD42-90A7E440648E}" type="presParOf" srcId="{3112E3E9-2C3C-4E0F-81EB-F2CD933A3A37}" destId="{BFB8EF27-B610-4E33-8210-F1B7E142D1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3A7B5B-BD14-4FB8-B747-C53F8FB3B0E6}" type="doc">
      <dgm:prSet loTypeId="urn:microsoft.com/office/officeart/2005/8/layout/matrix1" loCatId="matrix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5B890BF5-F9A8-442F-9C00-5A5F8A2BF26B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 BAŞVURUSUNDA BULUNAN BAŞVURU SAHİBİ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0DD1F1-554D-4793-B392-E90E54789B73}" type="parTrans" cxnId="{00935A56-DD51-4640-B3EB-94491B81130C}">
      <dgm:prSet/>
      <dgm:spPr/>
      <dgm:t>
        <a:bodyPr/>
        <a:lstStyle/>
        <a:p>
          <a:endParaRPr lang="tr-TR"/>
        </a:p>
      </dgm:t>
    </dgm:pt>
    <dgm:pt modelId="{3FD8E91B-7139-4BB8-9B59-A7E3C4DA244E}" type="sibTrans" cxnId="{00935A56-DD51-4640-B3EB-94491B81130C}">
      <dgm:prSet/>
      <dgm:spPr/>
      <dgm:t>
        <a:bodyPr/>
        <a:lstStyle/>
        <a:p>
          <a:endParaRPr lang="tr-TR"/>
        </a:p>
      </dgm:t>
    </dgm:pt>
    <dgm:pt modelId="{08380993-F044-4641-982F-7C0A37813D3C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AYNI BAŞVURU ÇAĞRI DÖNEMİNDE BİRDEN FAZLA PROJE BAŞVURUSU YAPAMAZ</a:t>
          </a:r>
          <a:r>
            <a: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tr-T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E9D506-50F3-46F2-9323-867B45BDFDBD}" type="parTrans" cxnId="{9AC53C60-F206-4DC0-8AAC-30441132BA16}">
      <dgm:prSet/>
      <dgm:spPr/>
      <dgm:t>
        <a:bodyPr/>
        <a:lstStyle/>
        <a:p>
          <a:endParaRPr lang="tr-TR"/>
        </a:p>
      </dgm:t>
    </dgm:pt>
    <dgm:pt modelId="{3D1F841F-553B-4F38-BCD4-09454032D755}" type="sibTrans" cxnId="{9AC53C60-F206-4DC0-8AAC-30441132BA16}">
      <dgm:prSet/>
      <dgm:spPr/>
      <dgm:t>
        <a:bodyPr/>
        <a:lstStyle/>
        <a:p>
          <a:endParaRPr lang="tr-TR"/>
        </a:p>
      </dgm:t>
    </dgm:pt>
    <dgm:pt modelId="{A821CC93-61E5-4543-A997-2FF4644E77D4}">
      <dgm:prSet phldrT="[Metin]" phldr="1"/>
      <dgm:spPr/>
      <dgm:t>
        <a:bodyPr/>
        <a:lstStyle/>
        <a:p>
          <a:endParaRPr lang="tr-TR"/>
        </a:p>
      </dgm:t>
    </dgm:pt>
    <dgm:pt modelId="{2615ECF2-8D83-4F34-AD66-996E1803CEB8}" type="parTrans" cxnId="{E103BFEF-9FC6-4470-B95A-7ECB5499777A}">
      <dgm:prSet/>
      <dgm:spPr/>
      <dgm:t>
        <a:bodyPr/>
        <a:lstStyle/>
        <a:p>
          <a:endParaRPr lang="tr-TR"/>
        </a:p>
      </dgm:t>
    </dgm:pt>
    <dgm:pt modelId="{C493CAF2-3EB9-4F17-88A2-715E2FE45BD1}" type="sibTrans" cxnId="{E103BFEF-9FC6-4470-B95A-7ECB5499777A}">
      <dgm:prSet/>
      <dgm:spPr/>
      <dgm:t>
        <a:bodyPr/>
        <a:lstStyle/>
        <a:p>
          <a:endParaRPr lang="tr-TR"/>
        </a:p>
      </dgm:t>
    </dgm:pt>
    <dgm:pt modelId="{94FE580C-42D4-4242-B5CE-2526F5B33ADB}">
      <dgm:prSet phldrT="[Metin]" phldr="1"/>
      <dgm:spPr/>
      <dgm:t>
        <a:bodyPr/>
        <a:lstStyle/>
        <a:p>
          <a:endParaRPr lang="tr-TR"/>
        </a:p>
      </dgm:t>
    </dgm:pt>
    <dgm:pt modelId="{BCBD2C90-6C7A-4333-9976-428DE7B910DA}" type="parTrans" cxnId="{F22CEAE9-0A78-43CA-AD6C-BDD7D0F832EE}">
      <dgm:prSet/>
      <dgm:spPr/>
      <dgm:t>
        <a:bodyPr/>
        <a:lstStyle/>
        <a:p>
          <a:endParaRPr lang="tr-TR"/>
        </a:p>
      </dgm:t>
    </dgm:pt>
    <dgm:pt modelId="{B712F3B1-570C-4238-80D0-3F7EBD1BAA42}" type="sibTrans" cxnId="{F22CEAE9-0A78-43CA-AD6C-BDD7D0F832EE}">
      <dgm:prSet/>
      <dgm:spPr/>
      <dgm:t>
        <a:bodyPr/>
        <a:lstStyle/>
        <a:p>
          <a:endParaRPr lang="tr-TR"/>
        </a:p>
      </dgm:t>
    </dgm:pt>
    <dgm:pt modelId="{DA2B4720-C26C-40B3-97AF-D7AF69EE07F1}">
      <dgm:prSet phldrT="[Metin]" phldr="1"/>
      <dgm:spPr/>
      <dgm:t>
        <a:bodyPr/>
        <a:lstStyle/>
        <a:p>
          <a:endParaRPr lang="tr-TR"/>
        </a:p>
      </dgm:t>
    </dgm:pt>
    <dgm:pt modelId="{9EB1C9DC-C557-4D95-9811-C5986D7FB7F7}" type="parTrans" cxnId="{DC0B924C-CEC5-4A97-BA4D-E4F388DEF07F}">
      <dgm:prSet/>
      <dgm:spPr/>
      <dgm:t>
        <a:bodyPr/>
        <a:lstStyle/>
        <a:p>
          <a:endParaRPr lang="tr-TR"/>
        </a:p>
      </dgm:t>
    </dgm:pt>
    <dgm:pt modelId="{510DD819-771F-44D4-B170-26F0A5FC3C3C}" type="sibTrans" cxnId="{DC0B924C-CEC5-4A97-BA4D-E4F388DEF07F}">
      <dgm:prSet/>
      <dgm:spPr/>
      <dgm:t>
        <a:bodyPr/>
        <a:lstStyle/>
        <a:p>
          <a:endParaRPr lang="tr-TR"/>
        </a:p>
      </dgm:t>
    </dgm:pt>
    <dgm:pt modelId="{21B4ADD5-6F58-42CA-96AF-6BA0059C4C58}">
      <dgm:prSet/>
      <dgm:spPr/>
      <dgm:t>
        <a:bodyPr/>
        <a:lstStyle/>
        <a:p>
          <a:endParaRPr lang="tr-TR" dirty="0"/>
        </a:p>
      </dgm:t>
    </dgm:pt>
    <dgm:pt modelId="{80BBEEE5-A1F1-4323-80B4-A1D7E156B6AB}" type="parTrans" cxnId="{5D5D51D8-6127-4D66-B23D-FC2BDE27AF3D}">
      <dgm:prSet/>
      <dgm:spPr/>
      <dgm:t>
        <a:bodyPr/>
        <a:lstStyle/>
        <a:p>
          <a:endParaRPr lang="tr-TR"/>
        </a:p>
      </dgm:t>
    </dgm:pt>
    <dgm:pt modelId="{4217EDBB-F30D-43AF-AFCF-6C9BEC0E6820}" type="sibTrans" cxnId="{5D5D51D8-6127-4D66-B23D-FC2BDE27AF3D}">
      <dgm:prSet/>
      <dgm:spPr/>
      <dgm:t>
        <a:bodyPr/>
        <a:lstStyle/>
        <a:p>
          <a:endParaRPr lang="tr-TR"/>
        </a:p>
      </dgm:t>
    </dgm:pt>
    <dgm:pt modelId="{9254E422-8E9D-4854-8C6A-22DADF547B6E}">
      <dgm:prSet/>
      <dgm:spPr/>
      <dgm:t>
        <a:bodyPr/>
        <a:lstStyle/>
        <a:p>
          <a:endParaRPr lang="tr-TR"/>
        </a:p>
      </dgm:t>
    </dgm:pt>
    <dgm:pt modelId="{73499871-B410-49E6-A56A-3215CA9A4487}" type="parTrans" cxnId="{A5C3D991-BDA9-4245-8160-B937E62C641B}">
      <dgm:prSet/>
      <dgm:spPr/>
      <dgm:t>
        <a:bodyPr/>
        <a:lstStyle/>
        <a:p>
          <a:endParaRPr lang="tr-TR"/>
        </a:p>
      </dgm:t>
    </dgm:pt>
    <dgm:pt modelId="{58CE75D2-9982-435E-A148-0AA6F83D0E78}" type="sibTrans" cxnId="{A5C3D991-BDA9-4245-8160-B937E62C641B}">
      <dgm:prSet/>
      <dgm:spPr/>
      <dgm:t>
        <a:bodyPr/>
        <a:lstStyle/>
        <a:p>
          <a:endParaRPr lang="tr-TR"/>
        </a:p>
      </dgm:t>
    </dgm:pt>
    <dgm:pt modelId="{15B752A1-FD6D-40FE-B13B-C6FA2A2B7FB6}">
      <dgm:prSet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IPARD PROGRAMI UYGULAMA SÜRESİNCE DESTEKLENECEK PROJE SAYISI </a:t>
          </a:r>
          <a:r>
            <a:rPr lang="tr-TR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DÖRDÜ</a:t>
          </a:r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GEÇEMEZ.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E86287-2FA0-4C3D-B183-0A53153C272A}" type="parTrans" cxnId="{48A94C7A-5E31-46DA-A2E2-74837E61B92F}">
      <dgm:prSet/>
      <dgm:spPr/>
      <dgm:t>
        <a:bodyPr/>
        <a:lstStyle/>
        <a:p>
          <a:endParaRPr lang="tr-TR"/>
        </a:p>
      </dgm:t>
    </dgm:pt>
    <dgm:pt modelId="{FFA4EEA4-C15F-4C22-87E6-C00E1DEE0D5B}" type="sibTrans" cxnId="{48A94C7A-5E31-46DA-A2E2-74837E61B92F}">
      <dgm:prSet/>
      <dgm:spPr/>
      <dgm:t>
        <a:bodyPr/>
        <a:lstStyle/>
        <a:p>
          <a:endParaRPr lang="tr-TR"/>
        </a:p>
      </dgm:t>
    </dgm:pt>
    <dgm:pt modelId="{CDED63C9-0A87-42D1-8ACA-A03898235DE1}">
      <dgm:prSet/>
      <dgm:spPr/>
      <dgm:t>
        <a:bodyPr/>
        <a:lstStyle/>
        <a:p>
          <a:endParaRPr lang="tr-TR" dirty="0"/>
        </a:p>
      </dgm:t>
    </dgm:pt>
    <dgm:pt modelId="{4B73C1AF-6E2E-4C11-8B3B-263EF6E60EF9}" type="parTrans" cxnId="{DF9CD87B-85BD-4A76-BD2C-E80E7EA4CD9C}">
      <dgm:prSet/>
      <dgm:spPr/>
      <dgm:t>
        <a:bodyPr/>
        <a:lstStyle/>
        <a:p>
          <a:endParaRPr lang="tr-TR"/>
        </a:p>
      </dgm:t>
    </dgm:pt>
    <dgm:pt modelId="{4B20462B-5CEC-4F34-A40A-6CAA48CCD4AA}" type="sibTrans" cxnId="{DF9CD87B-85BD-4A76-BD2C-E80E7EA4CD9C}">
      <dgm:prSet/>
      <dgm:spPr/>
      <dgm:t>
        <a:bodyPr/>
        <a:lstStyle/>
        <a:p>
          <a:endParaRPr lang="tr-TR"/>
        </a:p>
      </dgm:t>
    </dgm:pt>
    <dgm:pt modelId="{52A558B8-F2F2-4060-8D18-4F1EECA530FC}">
      <dgm:prSet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YATIRIMI SONA ERDİĞİNDE (NİHAİ ÖDEMEDEN SONRA) IPARD DESTEĞİNE YENİDEN BAŞVURABİLİR.</a:t>
          </a:r>
        </a:p>
      </dgm:t>
    </dgm:pt>
    <dgm:pt modelId="{63A89977-3B80-4B6A-862B-5DD417F53B4B}" type="parTrans" cxnId="{04F5246F-DDF4-4860-A3AF-73C06FD47C6A}">
      <dgm:prSet/>
      <dgm:spPr/>
      <dgm:t>
        <a:bodyPr/>
        <a:lstStyle/>
        <a:p>
          <a:endParaRPr lang="tr-TR"/>
        </a:p>
      </dgm:t>
    </dgm:pt>
    <dgm:pt modelId="{FC8D2C65-90A6-4BCB-A3B6-D0D325587083}" type="sibTrans" cxnId="{04F5246F-DDF4-4860-A3AF-73C06FD47C6A}">
      <dgm:prSet/>
      <dgm:spPr/>
      <dgm:t>
        <a:bodyPr/>
        <a:lstStyle/>
        <a:p>
          <a:endParaRPr lang="tr-TR"/>
        </a:p>
      </dgm:t>
    </dgm:pt>
    <dgm:pt modelId="{AC379AF8-5F34-4956-AEB1-607E322ED7F1}">
      <dgm:prSet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DÖRT PROJENİN UYGUN HARCAMALARI TOPLAMI O TEDBİR İÇİN BELİRLENMİŞ OLAN ÜST SINIRI GEÇEMEZ. </a:t>
          </a:r>
        </a:p>
      </dgm:t>
    </dgm:pt>
    <dgm:pt modelId="{191B61AD-3A11-4E6C-B80F-9E9F2F5D1498}" type="parTrans" cxnId="{5BADCA77-85F8-4B82-8293-378A629B0781}">
      <dgm:prSet/>
      <dgm:spPr/>
      <dgm:t>
        <a:bodyPr/>
        <a:lstStyle/>
        <a:p>
          <a:endParaRPr lang="tr-TR"/>
        </a:p>
      </dgm:t>
    </dgm:pt>
    <dgm:pt modelId="{752303E2-5E1F-41BD-BCF7-DB11FDA11E8A}" type="sibTrans" cxnId="{5BADCA77-85F8-4B82-8293-378A629B0781}">
      <dgm:prSet/>
      <dgm:spPr/>
      <dgm:t>
        <a:bodyPr/>
        <a:lstStyle/>
        <a:p>
          <a:endParaRPr lang="tr-TR"/>
        </a:p>
      </dgm:t>
    </dgm:pt>
    <dgm:pt modelId="{21B5765F-25FF-4815-B516-6FB1FBD79FD3}">
      <dgm:prSet/>
      <dgm:spPr/>
      <dgm:t>
        <a:bodyPr/>
        <a:lstStyle/>
        <a:p>
          <a:endParaRPr lang="tr-TR" dirty="0" smtClean="0"/>
        </a:p>
      </dgm:t>
    </dgm:pt>
    <dgm:pt modelId="{37ABA846-30F5-4258-9B6F-2DA7B106043B}" type="parTrans" cxnId="{C81A7398-2CB8-4A5C-8BFC-F223177A7CE4}">
      <dgm:prSet/>
      <dgm:spPr/>
      <dgm:t>
        <a:bodyPr/>
        <a:lstStyle/>
        <a:p>
          <a:endParaRPr lang="tr-TR"/>
        </a:p>
      </dgm:t>
    </dgm:pt>
    <dgm:pt modelId="{DA4F507B-196A-4793-BEB8-FBEB53BCDABF}" type="sibTrans" cxnId="{C81A7398-2CB8-4A5C-8BFC-F223177A7CE4}">
      <dgm:prSet/>
      <dgm:spPr/>
      <dgm:t>
        <a:bodyPr/>
        <a:lstStyle/>
        <a:p>
          <a:endParaRPr lang="tr-TR"/>
        </a:p>
      </dgm:t>
    </dgm:pt>
    <dgm:pt modelId="{4C6DDF8E-4795-4DA4-B3B6-FBB6B6C0DED3}" type="pres">
      <dgm:prSet presAssocID="{063A7B5B-BD14-4FB8-B747-C53F8FB3B0E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955362-E845-4F74-A90A-5D78F61A4BB8}" type="pres">
      <dgm:prSet presAssocID="{063A7B5B-BD14-4FB8-B747-C53F8FB3B0E6}" presName="matrix" presStyleCnt="0"/>
      <dgm:spPr/>
      <dgm:t>
        <a:bodyPr/>
        <a:lstStyle/>
        <a:p>
          <a:endParaRPr lang="tr-TR"/>
        </a:p>
      </dgm:t>
    </dgm:pt>
    <dgm:pt modelId="{71AD5F8D-BE79-4F39-99B3-D6D84BF2D54F}" type="pres">
      <dgm:prSet presAssocID="{063A7B5B-BD14-4FB8-B747-C53F8FB3B0E6}" presName="tile1" presStyleLbl="node1" presStyleIdx="0" presStyleCnt="4" custLinFactNeighborY="-2941"/>
      <dgm:spPr/>
      <dgm:t>
        <a:bodyPr/>
        <a:lstStyle/>
        <a:p>
          <a:endParaRPr lang="tr-TR"/>
        </a:p>
      </dgm:t>
    </dgm:pt>
    <dgm:pt modelId="{56487969-79A7-4835-BA77-7B94288A6DD3}" type="pres">
      <dgm:prSet presAssocID="{063A7B5B-BD14-4FB8-B747-C53F8FB3B0E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E613AD-C428-45BD-B573-75EEC1066D11}" type="pres">
      <dgm:prSet presAssocID="{063A7B5B-BD14-4FB8-B747-C53F8FB3B0E6}" presName="tile2" presStyleLbl="node1" presStyleIdx="1" presStyleCnt="4"/>
      <dgm:spPr/>
      <dgm:t>
        <a:bodyPr/>
        <a:lstStyle/>
        <a:p>
          <a:endParaRPr lang="tr-TR"/>
        </a:p>
      </dgm:t>
    </dgm:pt>
    <dgm:pt modelId="{015EAAF9-0A21-4B9C-91A9-FC90ACF36321}" type="pres">
      <dgm:prSet presAssocID="{063A7B5B-BD14-4FB8-B747-C53F8FB3B0E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08DD6E-4639-4E07-AD71-026D7B625E2D}" type="pres">
      <dgm:prSet presAssocID="{063A7B5B-BD14-4FB8-B747-C53F8FB3B0E6}" presName="tile3" presStyleLbl="node1" presStyleIdx="2" presStyleCnt="4"/>
      <dgm:spPr/>
      <dgm:t>
        <a:bodyPr/>
        <a:lstStyle/>
        <a:p>
          <a:endParaRPr lang="tr-TR"/>
        </a:p>
      </dgm:t>
    </dgm:pt>
    <dgm:pt modelId="{879E5F38-3FCB-4E49-AF03-3B2372925CEF}" type="pres">
      <dgm:prSet presAssocID="{063A7B5B-BD14-4FB8-B747-C53F8FB3B0E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CDC94A-732F-4935-9B97-A0C9430DD0B8}" type="pres">
      <dgm:prSet presAssocID="{063A7B5B-BD14-4FB8-B747-C53F8FB3B0E6}" presName="tile4" presStyleLbl="node1" presStyleIdx="3" presStyleCnt="4"/>
      <dgm:spPr/>
      <dgm:t>
        <a:bodyPr/>
        <a:lstStyle/>
        <a:p>
          <a:endParaRPr lang="tr-TR"/>
        </a:p>
      </dgm:t>
    </dgm:pt>
    <dgm:pt modelId="{5E385C09-AA09-4BF7-85BC-30A37BAE3BF4}" type="pres">
      <dgm:prSet presAssocID="{063A7B5B-BD14-4FB8-B747-C53F8FB3B0E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311941-8835-47A0-93E6-F88C3261DD25}" type="pres">
      <dgm:prSet presAssocID="{063A7B5B-BD14-4FB8-B747-C53F8FB3B0E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61FE80E9-641E-4503-B310-9BDB36019B5C}" type="presOf" srcId="{52A558B8-F2F2-4060-8D18-4F1EECA530FC}" destId="{879E5F38-3FCB-4E49-AF03-3B2372925CEF}" srcOrd="1" destOrd="0" presId="urn:microsoft.com/office/officeart/2005/8/layout/matrix1"/>
    <dgm:cxn modelId="{DC0B924C-CEC5-4A97-BA4D-E4F388DEF07F}" srcId="{5B890BF5-F9A8-442F-9C00-5A5F8A2BF26B}" destId="{DA2B4720-C26C-40B3-97AF-D7AF69EE07F1}" srcOrd="10" destOrd="0" parTransId="{9EB1C9DC-C557-4D95-9811-C5986D7FB7F7}" sibTransId="{510DD819-771F-44D4-B170-26F0A5FC3C3C}"/>
    <dgm:cxn modelId="{E103BFEF-9FC6-4470-B95A-7ECB5499777A}" srcId="{5B890BF5-F9A8-442F-9C00-5A5F8A2BF26B}" destId="{A821CC93-61E5-4543-A997-2FF4644E77D4}" srcOrd="8" destOrd="0" parTransId="{2615ECF2-8D83-4F34-AD66-996E1803CEB8}" sibTransId="{C493CAF2-3EB9-4F17-88A2-715E2FE45BD1}"/>
    <dgm:cxn modelId="{9AC53C60-F206-4DC0-8AAC-30441132BA16}" srcId="{5B890BF5-F9A8-442F-9C00-5A5F8A2BF26B}" destId="{08380993-F044-4641-982F-7C0A37813D3C}" srcOrd="0" destOrd="0" parTransId="{15E9D506-50F3-46F2-9323-867B45BDFDBD}" sibTransId="{3D1F841F-553B-4F38-BCD4-09454032D755}"/>
    <dgm:cxn modelId="{C81A7398-2CB8-4A5C-8BFC-F223177A7CE4}" srcId="{5B890BF5-F9A8-442F-9C00-5A5F8A2BF26B}" destId="{21B5765F-25FF-4815-B516-6FB1FBD79FD3}" srcOrd="4" destOrd="0" parTransId="{37ABA846-30F5-4258-9B6F-2DA7B106043B}" sibTransId="{DA4F507B-196A-4793-BEB8-FBEB53BCDABF}"/>
    <dgm:cxn modelId="{352E9784-388C-4586-A23C-FB7A789443DD}" type="presOf" srcId="{08380993-F044-4641-982F-7C0A37813D3C}" destId="{56487969-79A7-4835-BA77-7B94288A6DD3}" srcOrd="1" destOrd="0" presId="urn:microsoft.com/office/officeart/2005/8/layout/matrix1"/>
    <dgm:cxn modelId="{00935A56-DD51-4640-B3EB-94491B81130C}" srcId="{063A7B5B-BD14-4FB8-B747-C53F8FB3B0E6}" destId="{5B890BF5-F9A8-442F-9C00-5A5F8A2BF26B}" srcOrd="0" destOrd="0" parTransId="{990DD1F1-554D-4793-B392-E90E54789B73}" sibTransId="{3FD8E91B-7139-4BB8-9B59-A7E3C4DA244E}"/>
    <dgm:cxn modelId="{B3C277E4-8048-45CE-8C3A-DF0440D4B64B}" type="presOf" srcId="{AC379AF8-5F34-4956-AEB1-607E322ED7F1}" destId="{5E385C09-AA09-4BF7-85BC-30A37BAE3BF4}" srcOrd="1" destOrd="0" presId="urn:microsoft.com/office/officeart/2005/8/layout/matrix1"/>
    <dgm:cxn modelId="{91BD1F0F-288B-47C6-B523-09ECC60D1918}" type="presOf" srcId="{5B890BF5-F9A8-442F-9C00-5A5F8A2BF26B}" destId="{5B311941-8835-47A0-93E6-F88C3261DD25}" srcOrd="0" destOrd="0" presId="urn:microsoft.com/office/officeart/2005/8/layout/matrix1"/>
    <dgm:cxn modelId="{5BADCA77-85F8-4B82-8293-378A629B0781}" srcId="{5B890BF5-F9A8-442F-9C00-5A5F8A2BF26B}" destId="{AC379AF8-5F34-4956-AEB1-607E322ED7F1}" srcOrd="3" destOrd="0" parTransId="{191B61AD-3A11-4E6C-B80F-9E9F2F5D1498}" sibTransId="{752303E2-5E1F-41BD-BCF7-DB11FDA11E8A}"/>
    <dgm:cxn modelId="{FDF612EF-7F1E-4748-AAC5-FB451C69095B}" type="presOf" srcId="{AC379AF8-5F34-4956-AEB1-607E322ED7F1}" destId="{AFCDC94A-732F-4935-9B97-A0C9430DD0B8}" srcOrd="0" destOrd="0" presId="urn:microsoft.com/office/officeart/2005/8/layout/matrix1"/>
    <dgm:cxn modelId="{19C5C6DB-9969-4D07-9BBA-31FE0C8ACB07}" type="presOf" srcId="{08380993-F044-4641-982F-7C0A37813D3C}" destId="{71AD5F8D-BE79-4F39-99B3-D6D84BF2D54F}" srcOrd="0" destOrd="0" presId="urn:microsoft.com/office/officeart/2005/8/layout/matrix1"/>
    <dgm:cxn modelId="{F22CEAE9-0A78-43CA-AD6C-BDD7D0F832EE}" srcId="{5B890BF5-F9A8-442F-9C00-5A5F8A2BF26B}" destId="{94FE580C-42D4-4242-B5CE-2526F5B33ADB}" srcOrd="9" destOrd="0" parTransId="{BCBD2C90-6C7A-4333-9976-428DE7B910DA}" sibTransId="{B712F3B1-570C-4238-80D0-3F7EBD1BAA42}"/>
    <dgm:cxn modelId="{5D5D51D8-6127-4D66-B23D-FC2BDE27AF3D}" srcId="{5B890BF5-F9A8-442F-9C00-5A5F8A2BF26B}" destId="{21B4ADD5-6F58-42CA-96AF-6BA0059C4C58}" srcOrd="6" destOrd="0" parTransId="{80BBEEE5-A1F1-4323-80B4-A1D7E156B6AB}" sibTransId="{4217EDBB-F30D-43AF-AFCF-6C9BEC0E6820}"/>
    <dgm:cxn modelId="{48A94C7A-5E31-46DA-A2E2-74837E61B92F}" srcId="{5B890BF5-F9A8-442F-9C00-5A5F8A2BF26B}" destId="{15B752A1-FD6D-40FE-B13B-C6FA2A2B7FB6}" srcOrd="1" destOrd="0" parTransId="{2AE86287-2FA0-4C3D-B183-0A53153C272A}" sibTransId="{FFA4EEA4-C15F-4C22-87E6-C00E1DEE0D5B}"/>
    <dgm:cxn modelId="{A5C3D991-BDA9-4245-8160-B937E62C641B}" srcId="{5B890BF5-F9A8-442F-9C00-5A5F8A2BF26B}" destId="{9254E422-8E9D-4854-8C6A-22DADF547B6E}" srcOrd="7" destOrd="0" parTransId="{73499871-B410-49E6-A56A-3215CA9A4487}" sibTransId="{58CE75D2-9982-435E-A148-0AA6F83D0E78}"/>
    <dgm:cxn modelId="{B565BF7F-EA62-41E9-B198-A2984A0D1D23}" type="presOf" srcId="{52A558B8-F2F2-4060-8D18-4F1EECA530FC}" destId="{B908DD6E-4639-4E07-AD71-026D7B625E2D}" srcOrd="0" destOrd="0" presId="urn:microsoft.com/office/officeart/2005/8/layout/matrix1"/>
    <dgm:cxn modelId="{DF9CD87B-85BD-4A76-BD2C-E80E7EA4CD9C}" srcId="{5B890BF5-F9A8-442F-9C00-5A5F8A2BF26B}" destId="{CDED63C9-0A87-42D1-8ACA-A03898235DE1}" srcOrd="5" destOrd="0" parTransId="{4B73C1AF-6E2E-4C11-8B3B-263EF6E60EF9}" sibTransId="{4B20462B-5CEC-4F34-A40A-6CAA48CCD4AA}"/>
    <dgm:cxn modelId="{BF9E0222-03B3-4A1F-AC6A-BF08757A81EE}" type="presOf" srcId="{15B752A1-FD6D-40FE-B13B-C6FA2A2B7FB6}" destId="{015EAAF9-0A21-4B9C-91A9-FC90ACF36321}" srcOrd="1" destOrd="0" presId="urn:microsoft.com/office/officeart/2005/8/layout/matrix1"/>
    <dgm:cxn modelId="{890B73A1-BA98-41D9-BDBA-228D9FD45436}" type="presOf" srcId="{15B752A1-FD6D-40FE-B13B-C6FA2A2B7FB6}" destId="{C1E613AD-C428-45BD-B573-75EEC1066D11}" srcOrd="0" destOrd="0" presId="urn:microsoft.com/office/officeart/2005/8/layout/matrix1"/>
    <dgm:cxn modelId="{04F5246F-DDF4-4860-A3AF-73C06FD47C6A}" srcId="{5B890BF5-F9A8-442F-9C00-5A5F8A2BF26B}" destId="{52A558B8-F2F2-4060-8D18-4F1EECA530FC}" srcOrd="2" destOrd="0" parTransId="{63A89977-3B80-4B6A-862B-5DD417F53B4B}" sibTransId="{FC8D2C65-90A6-4BCB-A3B6-D0D325587083}"/>
    <dgm:cxn modelId="{235D84D5-7965-4DC8-8B0C-2C54BA9FE66A}" type="presOf" srcId="{063A7B5B-BD14-4FB8-B747-C53F8FB3B0E6}" destId="{4C6DDF8E-4795-4DA4-B3B6-FBB6B6C0DED3}" srcOrd="0" destOrd="0" presId="urn:microsoft.com/office/officeart/2005/8/layout/matrix1"/>
    <dgm:cxn modelId="{D2435AB5-F0E4-4922-9529-82ADF721351B}" type="presParOf" srcId="{4C6DDF8E-4795-4DA4-B3B6-FBB6B6C0DED3}" destId="{FA955362-E845-4F74-A90A-5D78F61A4BB8}" srcOrd="0" destOrd="0" presId="urn:microsoft.com/office/officeart/2005/8/layout/matrix1"/>
    <dgm:cxn modelId="{4E9A6F82-ADA2-4A68-B801-62DE9E854B77}" type="presParOf" srcId="{FA955362-E845-4F74-A90A-5D78F61A4BB8}" destId="{71AD5F8D-BE79-4F39-99B3-D6D84BF2D54F}" srcOrd="0" destOrd="0" presId="urn:microsoft.com/office/officeart/2005/8/layout/matrix1"/>
    <dgm:cxn modelId="{B808C074-9E6B-438F-8272-F2903367F35E}" type="presParOf" srcId="{FA955362-E845-4F74-A90A-5D78F61A4BB8}" destId="{56487969-79A7-4835-BA77-7B94288A6DD3}" srcOrd="1" destOrd="0" presId="urn:microsoft.com/office/officeart/2005/8/layout/matrix1"/>
    <dgm:cxn modelId="{BFEFDDE8-F401-4475-8F36-FAE260FF4930}" type="presParOf" srcId="{FA955362-E845-4F74-A90A-5D78F61A4BB8}" destId="{C1E613AD-C428-45BD-B573-75EEC1066D11}" srcOrd="2" destOrd="0" presId="urn:microsoft.com/office/officeart/2005/8/layout/matrix1"/>
    <dgm:cxn modelId="{394EDE22-AE96-401F-908E-CE8A96AB57E6}" type="presParOf" srcId="{FA955362-E845-4F74-A90A-5D78F61A4BB8}" destId="{015EAAF9-0A21-4B9C-91A9-FC90ACF36321}" srcOrd="3" destOrd="0" presId="urn:microsoft.com/office/officeart/2005/8/layout/matrix1"/>
    <dgm:cxn modelId="{9C1A931B-74CE-4A07-B8E5-64104A9F774A}" type="presParOf" srcId="{FA955362-E845-4F74-A90A-5D78F61A4BB8}" destId="{B908DD6E-4639-4E07-AD71-026D7B625E2D}" srcOrd="4" destOrd="0" presId="urn:microsoft.com/office/officeart/2005/8/layout/matrix1"/>
    <dgm:cxn modelId="{16CEFEB2-C621-4B54-9A17-9A1896695BC9}" type="presParOf" srcId="{FA955362-E845-4F74-A90A-5D78F61A4BB8}" destId="{879E5F38-3FCB-4E49-AF03-3B2372925CEF}" srcOrd="5" destOrd="0" presId="urn:microsoft.com/office/officeart/2005/8/layout/matrix1"/>
    <dgm:cxn modelId="{E8F12E52-CC60-42D8-90BC-0E545F1D3C15}" type="presParOf" srcId="{FA955362-E845-4F74-A90A-5D78F61A4BB8}" destId="{AFCDC94A-732F-4935-9B97-A0C9430DD0B8}" srcOrd="6" destOrd="0" presId="urn:microsoft.com/office/officeart/2005/8/layout/matrix1"/>
    <dgm:cxn modelId="{5772911B-1946-4DD2-B731-D2FF2159FD17}" type="presParOf" srcId="{FA955362-E845-4F74-A90A-5D78F61A4BB8}" destId="{5E385C09-AA09-4BF7-85BC-30A37BAE3BF4}" srcOrd="7" destOrd="0" presId="urn:microsoft.com/office/officeart/2005/8/layout/matrix1"/>
    <dgm:cxn modelId="{6E8DB432-0D93-41F7-8323-98D7CD20685F}" type="presParOf" srcId="{4C6DDF8E-4795-4DA4-B3B6-FBB6B6C0DED3}" destId="{5B311941-8835-47A0-93E6-F88C3261DD2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68E13-81DC-43D8-BC7F-CFC3B38714DD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0DE7FE4B-F214-4D7A-9057-E3E8AB3622E0}">
      <dgm:prSet phldrT="[Metin]"/>
      <dgm:spPr/>
      <dgm:t>
        <a:bodyPr/>
        <a:lstStyle/>
        <a:p>
          <a:pPr algn="l"/>
          <a:r>
            <a:rPr lang="tr-TR" dirty="0" smtClean="0">
              <a:latin typeface="+mn-lt"/>
              <a:cs typeface="+mn-cs"/>
            </a:rPr>
            <a:t>Merkez ve İl Koordinatörlükleri </a:t>
          </a:r>
          <a:r>
            <a:rPr lang="tr-TR" b="1" dirty="0" smtClean="0">
              <a:latin typeface="+mn-lt"/>
              <a:cs typeface="+mn-cs"/>
            </a:rPr>
            <a:t>Yardım Masaları</a:t>
          </a:r>
          <a:endParaRPr lang="tr-TR" dirty="0"/>
        </a:p>
      </dgm:t>
    </dgm:pt>
    <dgm:pt modelId="{8350AB8E-6AB4-4A9A-A46D-093573D7D4A8}" type="parTrans" cxnId="{31006DE1-44B1-4B4F-8EEC-902338A50497}">
      <dgm:prSet/>
      <dgm:spPr/>
      <dgm:t>
        <a:bodyPr/>
        <a:lstStyle/>
        <a:p>
          <a:endParaRPr lang="tr-TR"/>
        </a:p>
      </dgm:t>
    </dgm:pt>
    <dgm:pt modelId="{1D0C1392-29C1-4433-840E-EBD05FEDF233}" type="sibTrans" cxnId="{31006DE1-44B1-4B4F-8EEC-902338A50497}">
      <dgm:prSet/>
      <dgm:spPr/>
      <dgm:t>
        <a:bodyPr/>
        <a:lstStyle/>
        <a:p>
          <a:endParaRPr lang="tr-TR"/>
        </a:p>
      </dgm:t>
    </dgm:pt>
    <dgm:pt modelId="{841260BF-54AA-4443-B519-000EB0FE5B6E}">
      <dgm:prSet phldrT="[Metin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4400" b="1" dirty="0" smtClean="0">
              <a:latin typeface="+mn-lt"/>
              <a:cs typeface="+mn-cs"/>
            </a:rPr>
            <a:t>444 85 35</a:t>
          </a:r>
        </a:p>
        <a:p>
          <a:pPr algn="ctr" defTabSz="977900">
            <a:lnSpc>
              <a:spcPct val="90000"/>
            </a:lnSpc>
          </a:pPr>
          <a:endParaRPr lang="tr-TR" dirty="0"/>
        </a:p>
      </dgm:t>
    </dgm:pt>
    <dgm:pt modelId="{ECF1745C-8A00-44A9-B891-E3F17B04BD9B}" type="parTrans" cxnId="{9BA59556-9186-402B-9424-4CCE17E83EDC}">
      <dgm:prSet/>
      <dgm:spPr/>
      <dgm:t>
        <a:bodyPr/>
        <a:lstStyle/>
        <a:p>
          <a:endParaRPr lang="tr-TR"/>
        </a:p>
      </dgm:t>
    </dgm:pt>
    <dgm:pt modelId="{5722E251-4B9D-4DB3-B0B2-0A744371BB8D}" type="sibTrans" cxnId="{9BA59556-9186-402B-9424-4CCE17E83EDC}">
      <dgm:prSet/>
      <dgm:spPr/>
      <dgm:t>
        <a:bodyPr/>
        <a:lstStyle/>
        <a:p>
          <a:endParaRPr lang="tr-TR"/>
        </a:p>
      </dgm:t>
    </dgm:pt>
    <dgm:pt modelId="{5ACC62F5-83CE-4D11-A7D6-31CD0BB96CB1}">
      <dgm:prSet phldrT="[Metin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dirty="0" smtClean="0">
              <a:latin typeface="+mn-lt"/>
              <a:cs typeface="+mn-cs"/>
            </a:rPr>
            <a:t>www.</a:t>
          </a:r>
          <a:r>
            <a:rPr lang="tr-TR" sz="3200" b="1" dirty="0" err="1" smtClean="0">
              <a:latin typeface="+mn-lt"/>
              <a:cs typeface="+mn-cs"/>
            </a:rPr>
            <a:t>tkdk</a:t>
          </a:r>
          <a:r>
            <a:rPr lang="tr-TR" sz="3200" b="1" dirty="0" smtClean="0">
              <a:latin typeface="+mn-lt"/>
              <a:cs typeface="+mn-cs"/>
            </a:rPr>
            <a:t>.gov.tr</a:t>
          </a:r>
          <a:endParaRPr lang="tr-TR" sz="3200" dirty="0"/>
        </a:p>
      </dgm:t>
    </dgm:pt>
    <dgm:pt modelId="{1B085C93-6506-4F6F-8110-0A3637721837}" type="parTrans" cxnId="{29A5635E-B168-4F84-8AEC-BCCDD61A9B01}">
      <dgm:prSet/>
      <dgm:spPr/>
      <dgm:t>
        <a:bodyPr/>
        <a:lstStyle/>
        <a:p>
          <a:endParaRPr lang="tr-TR"/>
        </a:p>
      </dgm:t>
    </dgm:pt>
    <dgm:pt modelId="{4B0D7AC4-4327-4410-AA02-5D8B88316280}" type="sibTrans" cxnId="{29A5635E-B168-4F84-8AEC-BCCDD61A9B01}">
      <dgm:prSet/>
      <dgm:spPr/>
      <dgm:t>
        <a:bodyPr/>
        <a:lstStyle/>
        <a:p>
          <a:endParaRPr lang="tr-TR"/>
        </a:p>
      </dgm:t>
    </dgm:pt>
    <dgm:pt modelId="{6F19136F-5BA1-40BD-A43B-7E124497D8FA}" type="pres">
      <dgm:prSet presAssocID="{D2268E13-81DC-43D8-BC7F-CFC3B38714DD}" presName="linearFlow" presStyleCnt="0">
        <dgm:presLayoutVars>
          <dgm:dir/>
          <dgm:resizeHandles val="exact"/>
        </dgm:presLayoutVars>
      </dgm:prSet>
      <dgm:spPr/>
    </dgm:pt>
    <dgm:pt modelId="{B60AC931-F00C-406C-874B-3D51F875DFF2}" type="pres">
      <dgm:prSet presAssocID="{0DE7FE4B-F214-4D7A-9057-E3E8AB3622E0}" presName="composite" presStyleCnt="0"/>
      <dgm:spPr/>
    </dgm:pt>
    <dgm:pt modelId="{8FC7C97F-941A-42E6-AB94-5366E88E5A20}" type="pres">
      <dgm:prSet presAssocID="{0DE7FE4B-F214-4D7A-9057-E3E8AB3622E0}" presName="imgShp" presStyleLbl="fgImgPlace1" presStyleIdx="0" presStyleCnt="3" custScaleX="196255" custScaleY="154953" custLinFactNeighborX="-63356" custLinFactNeighborY="-15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7C97028-91A5-409B-A01C-244751A07516}" type="pres">
      <dgm:prSet presAssocID="{0DE7FE4B-F214-4D7A-9057-E3E8AB3622E0}" presName="txShp" presStyleLbl="node1" presStyleIdx="0" presStyleCnt="3" custScaleX="104459" custLinFactNeighborX="10006" custLinFactNeighborY="-94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6AA054-E2C8-4770-B4BE-0BA99F45B796}" type="pres">
      <dgm:prSet presAssocID="{1D0C1392-29C1-4433-840E-EBD05FEDF233}" presName="spacing" presStyleCnt="0"/>
      <dgm:spPr/>
    </dgm:pt>
    <dgm:pt modelId="{BBA5602D-6C73-4B7C-B38D-467CFFB0B4CF}" type="pres">
      <dgm:prSet presAssocID="{841260BF-54AA-4443-B519-000EB0FE5B6E}" presName="composite" presStyleCnt="0"/>
      <dgm:spPr/>
    </dgm:pt>
    <dgm:pt modelId="{5E22D26B-B319-4319-9EC7-742523B5B5D5}" type="pres">
      <dgm:prSet presAssocID="{841260BF-54AA-4443-B519-000EB0FE5B6E}" presName="imgShp" presStyleLbl="fgImgPlace1" presStyleIdx="1" presStyleCnt="3" custScaleX="234016" custScaleY="149268" custLinFactX="-25569" custLinFactNeighborX="-100000" custLinFactNeighborY="-38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14761D-6A6C-4118-990E-14DA559E1EA0}" type="pres">
      <dgm:prSet presAssocID="{841260BF-54AA-4443-B519-000EB0FE5B6E}" presName="txShp" presStyleLbl="node1" presStyleIdx="1" presStyleCnt="3" custScaleX="68470" custLinFactNeighborX="-11388" custLinFactNeighborY="-154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0ED3CC-BE2A-440B-B84B-B082515B772E}" type="pres">
      <dgm:prSet presAssocID="{5722E251-4B9D-4DB3-B0B2-0A744371BB8D}" presName="spacing" presStyleCnt="0"/>
      <dgm:spPr/>
    </dgm:pt>
    <dgm:pt modelId="{AC80CD94-90E8-4A23-AB5E-DC07EF2A6197}" type="pres">
      <dgm:prSet presAssocID="{5ACC62F5-83CE-4D11-A7D6-31CD0BB96CB1}" presName="composite" presStyleCnt="0"/>
      <dgm:spPr/>
    </dgm:pt>
    <dgm:pt modelId="{444C49B2-4962-4C36-9D5F-3B42428D3B17}" type="pres">
      <dgm:prSet presAssocID="{5ACC62F5-83CE-4D11-A7D6-31CD0BB96CB1}" presName="imgShp" presStyleLbl="fgImgPlace1" presStyleIdx="2" presStyleCnt="3" custScaleX="202005" custScaleY="114438" custLinFactNeighborX="-97484" custLinFactNeighborY="-695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C502336-7F4F-4A8B-8E7C-FD8111B1A1B8}" type="pres">
      <dgm:prSet presAssocID="{5ACC62F5-83CE-4D11-A7D6-31CD0BB96CB1}" presName="txShp" presStyleLbl="node1" presStyleIdx="2" presStyleCnt="3" custScaleX="74544" custLinFactNeighborX="-9520" custLinFactNeighborY="-76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EA83A2-22D9-4044-9428-579003898FD8}" type="presOf" srcId="{5ACC62F5-83CE-4D11-A7D6-31CD0BB96CB1}" destId="{7C502336-7F4F-4A8B-8E7C-FD8111B1A1B8}" srcOrd="0" destOrd="0" presId="urn:microsoft.com/office/officeart/2005/8/layout/vList3#1"/>
    <dgm:cxn modelId="{31006DE1-44B1-4B4F-8EEC-902338A50497}" srcId="{D2268E13-81DC-43D8-BC7F-CFC3B38714DD}" destId="{0DE7FE4B-F214-4D7A-9057-E3E8AB3622E0}" srcOrd="0" destOrd="0" parTransId="{8350AB8E-6AB4-4A9A-A46D-093573D7D4A8}" sibTransId="{1D0C1392-29C1-4433-840E-EBD05FEDF233}"/>
    <dgm:cxn modelId="{29A5635E-B168-4F84-8AEC-BCCDD61A9B01}" srcId="{D2268E13-81DC-43D8-BC7F-CFC3B38714DD}" destId="{5ACC62F5-83CE-4D11-A7D6-31CD0BB96CB1}" srcOrd="2" destOrd="0" parTransId="{1B085C93-6506-4F6F-8110-0A3637721837}" sibTransId="{4B0D7AC4-4327-4410-AA02-5D8B88316280}"/>
    <dgm:cxn modelId="{DC3F63DA-0D44-4935-AE36-F2F0B6C09C10}" type="presOf" srcId="{841260BF-54AA-4443-B519-000EB0FE5B6E}" destId="{4B14761D-6A6C-4118-990E-14DA559E1EA0}" srcOrd="0" destOrd="0" presId="urn:microsoft.com/office/officeart/2005/8/layout/vList3#1"/>
    <dgm:cxn modelId="{4456A5D1-95EE-49AF-8EAF-D72F90CA909E}" type="presOf" srcId="{D2268E13-81DC-43D8-BC7F-CFC3B38714DD}" destId="{6F19136F-5BA1-40BD-A43B-7E124497D8FA}" srcOrd="0" destOrd="0" presId="urn:microsoft.com/office/officeart/2005/8/layout/vList3#1"/>
    <dgm:cxn modelId="{D76E7D5C-39AF-43B8-903D-E45BC204494F}" type="presOf" srcId="{0DE7FE4B-F214-4D7A-9057-E3E8AB3622E0}" destId="{D7C97028-91A5-409B-A01C-244751A07516}" srcOrd="0" destOrd="0" presId="urn:microsoft.com/office/officeart/2005/8/layout/vList3#1"/>
    <dgm:cxn modelId="{9BA59556-9186-402B-9424-4CCE17E83EDC}" srcId="{D2268E13-81DC-43D8-BC7F-CFC3B38714DD}" destId="{841260BF-54AA-4443-B519-000EB0FE5B6E}" srcOrd="1" destOrd="0" parTransId="{ECF1745C-8A00-44A9-B891-E3F17B04BD9B}" sibTransId="{5722E251-4B9D-4DB3-B0B2-0A744371BB8D}"/>
    <dgm:cxn modelId="{17F081A8-CB60-469B-BE0D-B85D47BD51EC}" type="presParOf" srcId="{6F19136F-5BA1-40BD-A43B-7E124497D8FA}" destId="{B60AC931-F00C-406C-874B-3D51F875DFF2}" srcOrd="0" destOrd="0" presId="urn:microsoft.com/office/officeart/2005/8/layout/vList3#1"/>
    <dgm:cxn modelId="{1F39CFC1-0FCD-4D87-8B8B-AB7A162954EF}" type="presParOf" srcId="{B60AC931-F00C-406C-874B-3D51F875DFF2}" destId="{8FC7C97F-941A-42E6-AB94-5366E88E5A20}" srcOrd="0" destOrd="0" presId="urn:microsoft.com/office/officeart/2005/8/layout/vList3#1"/>
    <dgm:cxn modelId="{3CF661CC-046F-4BB8-9D56-BB86F33400B1}" type="presParOf" srcId="{B60AC931-F00C-406C-874B-3D51F875DFF2}" destId="{D7C97028-91A5-409B-A01C-244751A07516}" srcOrd="1" destOrd="0" presId="urn:microsoft.com/office/officeart/2005/8/layout/vList3#1"/>
    <dgm:cxn modelId="{02C38DB7-B806-4A06-955D-BE506D1EDDC3}" type="presParOf" srcId="{6F19136F-5BA1-40BD-A43B-7E124497D8FA}" destId="{046AA054-E2C8-4770-B4BE-0BA99F45B796}" srcOrd="1" destOrd="0" presId="urn:microsoft.com/office/officeart/2005/8/layout/vList3#1"/>
    <dgm:cxn modelId="{D899CB4B-6CFC-4AED-9946-6F85ECA4F847}" type="presParOf" srcId="{6F19136F-5BA1-40BD-A43B-7E124497D8FA}" destId="{BBA5602D-6C73-4B7C-B38D-467CFFB0B4CF}" srcOrd="2" destOrd="0" presId="urn:microsoft.com/office/officeart/2005/8/layout/vList3#1"/>
    <dgm:cxn modelId="{38EDC69D-1A95-474F-9931-EDDCADBA5311}" type="presParOf" srcId="{BBA5602D-6C73-4B7C-B38D-467CFFB0B4CF}" destId="{5E22D26B-B319-4319-9EC7-742523B5B5D5}" srcOrd="0" destOrd="0" presId="urn:microsoft.com/office/officeart/2005/8/layout/vList3#1"/>
    <dgm:cxn modelId="{9F1E7F6E-7A60-4D5B-A571-3E89BF4BEA67}" type="presParOf" srcId="{BBA5602D-6C73-4B7C-B38D-467CFFB0B4CF}" destId="{4B14761D-6A6C-4118-990E-14DA559E1EA0}" srcOrd="1" destOrd="0" presId="urn:microsoft.com/office/officeart/2005/8/layout/vList3#1"/>
    <dgm:cxn modelId="{938B16DB-CD02-41C6-BBEB-604D8AF8BE9E}" type="presParOf" srcId="{6F19136F-5BA1-40BD-A43B-7E124497D8FA}" destId="{C80ED3CC-BE2A-440B-B84B-B082515B772E}" srcOrd="3" destOrd="0" presId="urn:microsoft.com/office/officeart/2005/8/layout/vList3#1"/>
    <dgm:cxn modelId="{D90428D6-3276-4414-8B5C-3171531FDA38}" type="presParOf" srcId="{6F19136F-5BA1-40BD-A43B-7E124497D8FA}" destId="{AC80CD94-90E8-4A23-AB5E-DC07EF2A6197}" srcOrd="4" destOrd="0" presId="urn:microsoft.com/office/officeart/2005/8/layout/vList3#1"/>
    <dgm:cxn modelId="{F6216ED7-020B-404D-A2D7-8C1C5EBA6920}" type="presParOf" srcId="{AC80CD94-90E8-4A23-AB5E-DC07EF2A6197}" destId="{444C49B2-4962-4C36-9D5F-3B42428D3B17}" srcOrd="0" destOrd="0" presId="urn:microsoft.com/office/officeart/2005/8/layout/vList3#1"/>
    <dgm:cxn modelId="{FCF6D8BC-5F29-4952-8B04-E3C2405D5ECF}" type="presParOf" srcId="{AC80CD94-90E8-4A23-AB5E-DC07EF2A6197}" destId="{7C502336-7F4F-4A8B-8E7C-FD8111B1A1B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5C2C6-7B47-4A10-90B6-A401492F35A4}">
      <dsp:nvSpPr>
        <dsp:cNvPr id="0" name=""/>
        <dsp:cNvSpPr/>
      </dsp:nvSpPr>
      <dsp:spPr>
        <a:xfrm>
          <a:off x="0" y="0"/>
          <a:ext cx="7632848" cy="7727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SÜT VE SÜT ÜRÜNLERİ İŞLEME</a:t>
          </a:r>
          <a:endParaRPr lang="tr-TR" sz="1600" b="1" kern="1200" dirty="0"/>
        </a:p>
      </dsp:txBody>
      <dsp:txXfrm>
        <a:off x="1603844" y="0"/>
        <a:ext cx="6029003" cy="772752"/>
      </dsp:txXfrm>
    </dsp:sp>
    <dsp:sp modelId="{55C6DE12-8362-4C7D-867C-AE23D1D37603}">
      <dsp:nvSpPr>
        <dsp:cNvPr id="0" name=""/>
        <dsp:cNvSpPr/>
      </dsp:nvSpPr>
      <dsp:spPr>
        <a:xfrm>
          <a:off x="77275" y="77275"/>
          <a:ext cx="1526569" cy="618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D5FD4-5B9B-4868-9F52-26C674EEA41F}">
      <dsp:nvSpPr>
        <dsp:cNvPr id="0" name=""/>
        <dsp:cNvSpPr/>
      </dsp:nvSpPr>
      <dsp:spPr>
        <a:xfrm>
          <a:off x="0" y="850028"/>
          <a:ext cx="7632848" cy="7727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KIRMIZI ET VE ET ÜRÜNLERİ İŞLEME</a:t>
          </a:r>
          <a:endParaRPr lang="tr-TR" sz="1600" b="1" kern="1200" dirty="0"/>
        </a:p>
      </dsp:txBody>
      <dsp:txXfrm>
        <a:off x="1603844" y="850028"/>
        <a:ext cx="6029003" cy="772752"/>
      </dsp:txXfrm>
    </dsp:sp>
    <dsp:sp modelId="{CF2439F1-A8C8-4198-9E08-E36A2CE309A7}">
      <dsp:nvSpPr>
        <dsp:cNvPr id="0" name=""/>
        <dsp:cNvSpPr/>
      </dsp:nvSpPr>
      <dsp:spPr>
        <a:xfrm>
          <a:off x="77275" y="927303"/>
          <a:ext cx="1526569" cy="618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2AA7E-87F6-4FBF-B9BC-3BF13BA99C4D}">
      <dsp:nvSpPr>
        <dsp:cNvPr id="0" name=""/>
        <dsp:cNvSpPr/>
      </dsp:nvSpPr>
      <dsp:spPr>
        <a:xfrm>
          <a:off x="0" y="1700056"/>
          <a:ext cx="7632848" cy="7727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KANATLI ET VE ET ÜRÜNLERİ İŞLEME</a:t>
          </a:r>
          <a:endParaRPr lang="tr-TR" sz="1600" b="1" kern="1200" dirty="0"/>
        </a:p>
      </dsp:txBody>
      <dsp:txXfrm>
        <a:off x="1603844" y="1700056"/>
        <a:ext cx="6029003" cy="772752"/>
      </dsp:txXfrm>
    </dsp:sp>
    <dsp:sp modelId="{BBA0AE41-5C42-4321-A803-8A2514575A85}">
      <dsp:nvSpPr>
        <dsp:cNvPr id="0" name=""/>
        <dsp:cNvSpPr/>
      </dsp:nvSpPr>
      <dsp:spPr>
        <a:xfrm>
          <a:off x="77275" y="1777331"/>
          <a:ext cx="1526569" cy="618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EA328-E463-487C-9016-58A7E02EC921}">
      <dsp:nvSpPr>
        <dsp:cNvPr id="0" name=""/>
        <dsp:cNvSpPr/>
      </dsp:nvSpPr>
      <dsp:spPr>
        <a:xfrm>
          <a:off x="0" y="2550084"/>
          <a:ext cx="7632848" cy="7727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SU ÜRÜNLERİ İŞLEME</a:t>
          </a:r>
          <a:endParaRPr lang="tr-TR" sz="1600" b="1" kern="1200" dirty="0"/>
        </a:p>
      </dsp:txBody>
      <dsp:txXfrm>
        <a:off x="1603844" y="2550084"/>
        <a:ext cx="6029003" cy="772752"/>
      </dsp:txXfrm>
    </dsp:sp>
    <dsp:sp modelId="{615D0626-6EE7-4B03-8521-E6DFBFEA43C9}">
      <dsp:nvSpPr>
        <dsp:cNvPr id="0" name=""/>
        <dsp:cNvSpPr/>
      </dsp:nvSpPr>
      <dsp:spPr>
        <a:xfrm>
          <a:off x="77275" y="2627359"/>
          <a:ext cx="1526569" cy="618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0" b="-60000"/>
          </a:stretch>
        </a:blip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B1B62-0219-4F6D-B829-929A5C36144C}">
      <dsp:nvSpPr>
        <dsp:cNvPr id="0" name=""/>
        <dsp:cNvSpPr/>
      </dsp:nvSpPr>
      <dsp:spPr>
        <a:xfrm>
          <a:off x="0" y="3400112"/>
          <a:ext cx="7632848" cy="7727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MEYVE SEBZE İŞLEME VE PAKETLEME</a:t>
          </a:r>
          <a:endParaRPr lang="tr-TR" sz="1600" b="1" kern="1200" dirty="0"/>
        </a:p>
      </dsp:txBody>
      <dsp:txXfrm>
        <a:off x="1603844" y="3400112"/>
        <a:ext cx="6029003" cy="772752"/>
      </dsp:txXfrm>
    </dsp:sp>
    <dsp:sp modelId="{BEFE66C3-16A2-45D2-8E24-D418DBAAC275}">
      <dsp:nvSpPr>
        <dsp:cNvPr id="0" name=""/>
        <dsp:cNvSpPr/>
      </dsp:nvSpPr>
      <dsp:spPr>
        <a:xfrm>
          <a:off x="77275" y="3477387"/>
          <a:ext cx="1526569" cy="618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DC07F-3769-4833-B90A-FEE9201070E3}">
      <dsp:nvSpPr>
        <dsp:cNvPr id="0" name=""/>
        <dsp:cNvSpPr/>
      </dsp:nvSpPr>
      <dsp:spPr>
        <a:xfrm>
          <a:off x="3015221" y="2329621"/>
          <a:ext cx="1538503" cy="1538503"/>
        </a:xfrm>
        <a:prstGeom prst="roundRect">
          <a:avLst/>
        </a:prstGeom>
        <a:solidFill>
          <a:srgbClr val="FF0000"/>
        </a:solidFill>
        <a:ln>
          <a:solidFill>
            <a:srgbClr val="FF000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latin typeface="+mj-lt"/>
            </a:rPr>
            <a:t>YAPIM İŞLERİ DESTEK KAPSAMINDA DEĞİL</a:t>
          </a:r>
          <a:endParaRPr lang="tr-TR" sz="1900" kern="1200" dirty="0">
            <a:latin typeface="+mj-lt"/>
          </a:endParaRPr>
        </a:p>
      </dsp:txBody>
      <dsp:txXfrm>
        <a:off x="3090325" y="2404725"/>
        <a:ext cx="1388295" cy="1388295"/>
      </dsp:txXfrm>
    </dsp:sp>
    <dsp:sp modelId="{5C9F595A-9D28-4F8E-BA73-07DDCA4007A7}">
      <dsp:nvSpPr>
        <dsp:cNvPr id="0" name=""/>
        <dsp:cNvSpPr/>
      </dsp:nvSpPr>
      <dsp:spPr>
        <a:xfrm rot="16200000">
          <a:off x="3332417" y="1877566"/>
          <a:ext cx="9041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4109" y="0"/>
              </a:lnTo>
            </a:path>
          </a:pathLst>
        </a:custGeom>
        <a:noFill/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89B44-D2E6-4137-B53E-B29F7AA30F6D}">
      <dsp:nvSpPr>
        <dsp:cNvPr id="0" name=""/>
        <dsp:cNvSpPr/>
      </dsp:nvSpPr>
      <dsp:spPr>
        <a:xfrm>
          <a:off x="2988588" y="44541"/>
          <a:ext cx="1591767" cy="13809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>
              <a:latin typeface="+mj-lt"/>
            </a:rPr>
            <a:t>MAKİNE VE EKİPMAN ALIMI/ BİLGİ SİSTEMLERİ ALIMI</a:t>
          </a:r>
          <a:endParaRPr lang="tr-TR" sz="1500" kern="1200" dirty="0">
            <a:latin typeface="+mj-lt"/>
          </a:endParaRPr>
        </a:p>
      </dsp:txBody>
      <dsp:txXfrm>
        <a:off x="3056001" y="111954"/>
        <a:ext cx="1456941" cy="1246143"/>
      </dsp:txXfrm>
    </dsp:sp>
    <dsp:sp modelId="{14383F6F-BC99-48A0-A1BB-B8CF7003F6CE}">
      <dsp:nvSpPr>
        <dsp:cNvPr id="0" name=""/>
        <dsp:cNvSpPr/>
      </dsp:nvSpPr>
      <dsp:spPr>
        <a:xfrm rot="1800000">
          <a:off x="4515549" y="3685468"/>
          <a:ext cx="5698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872" y="0"/>
              </a:lnTo>
            </a:path>
          </a:pathLst>
        </a:custGeom>
        <a:noFill/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CFD29-8D18-4B5B-8A6B-7A3260104525}">
      <dsp:nvSpPr>
        <dsp:cNvPr id="0" name=""/>
        <dsp:cNvSpPr/>
      </dsp:nvSpPr>
      <dsp:spPr>
        <a:xfrm>
          <a:off x="5047248" y="3486535"/>
          <a:ext cx="1568749" cy="1588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+mj-lt"/>
            </a:rPr>
            <a:t>PROJE GÖRÜNÜRLÜĞÜ</a:t>
          </a:r>
          <a:endParaRPr lang="tr-TR" sz="1600" kern="1200" dirty="0">
            <a:latin typeface="+mj-lt"/>
          </a:endParaRPr>
        </a:p>
      </dsp:txBody>
      <dsp:txXfrm>
        <a:off x="5123828" y="3563115"/>
        <a:ext cx="1415589" cy="1435360"/>
      </dsp:txXfrm>
    </dsp:sp>
    <dsp:sp modelId="{F9E8C6C2-E732-4113-830C-3F265C0F0341}">
      <dsp:nvSpPr>
        <dsp:cNvPr id="0" name=""/>
        <dsp:cNvSpPr/>
      </dsp:nvSpPr>
      <dsp:spPr>
        <a:xfrm rot="9000000">
          <a:off x="2449418" y="3694606"/>
          <a:ext cx="6064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6425" y="0"/>
              </a:lnTo>
            </a:path>
          </a:pathLst>
        </a:custGeom>
        <a:noFill/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761EE-6930-4EBA-8688-276D1465EE96}">
      <dsp:nvSpPr>
        <dsp:cNvPr id="0" name=""/>
        <dsp:cNvSpPr/>
      </dsp:nvSpPr>
      <dsp:spPr>
        <a:xfrm>
          <a:off x="984602" y="3477789"/>
          <a:ext cx="1505437" cy="16060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+mj-lt"/>
            </a:rPr>
            <a:t>HİZMET ALIMI</a:t>
          </a:r>
          <a:endParaRPr lang="tr-TR" sz="3200" kern="1200" dirty="0">
            <a:latin typeface="+mj-lt"/>
          </a:endParaRPr>
        </a:p>
      </dsp:txBody>
      <dsp:txXfrm>
        <a:off x="1058091" y="3551278"/>
        <a:ext cx="1358459" cy="1459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EEEC2-1840-492B-821F-C2071E01E5B7}">
      <dsp:nvSpPr>
        <dsp:cNvPr id="0" name=""/>
        <dsp:cNvSpPr/>
      </dsp:nvSpPr>
      <dsp:spPr>
        <a:xfrm>
          <a:off x="0" y="0"/>
          <a:ext cx="8424936" cy="70803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dk2">
              <a:shade val="8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/>
            <a:t>BAŞVURU PAKETİ</a:t>
          </a:r>
          <a:endParaRPr lang="tr-TR" sz="4000" b="1" kern="1200" dirty="0"/>
        </a:p>
      </dsp:txBody>
      <dsp:txXfrm>
        <a:off x="0" y="0"/>
        <a:ext cx="8424936" cy="708031"/>
      </dsp:txXfrm>
    </dsp:sp>
    <dsp:sp modelId="{1FA50E40-13DD-4137-B294-D9CE6E2E3CFC}">
      <dsp:nvSpPr>
        <dsp:cNvPr id="0" name=""/>
        <dsp:cNvSpPr/>
      </dsp:nvSpPr>
      <dsp:spPr>
        <a:xfrm>
          <a:off x="4113" y="808878"/>
          <a:ext cx="2805569" cy="17692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latin typeface="+mn-lt"/>
            </a:rPr>
            <a:t>1 ASIL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latin typeface="+mn-lt"/>
            </a:rPr>
            <a:t>1 KOPYA</a:t>
          </a:r>
          <a:endParaRPr lang="tr-TR" sz="4000" kern="1200" dirty="0"/>
        </a:p>
      </dsp:txBody>
      <dsp:txXfrm>
        <a:off x="4113" y="808878"/>
        <a:ext cx="2805569" cy="1769236"/>
      </dsp:txXfrm>
    </dsp:sp>
    <dsp:sp modelId="{B68A1605-FDA5-4F93-A8F0-083F6049B6DA}">
      <dsp:nvSpPr>
        <dsp:cNvPr id="0" name=""/>
        <dsp:cNvSpPr/>
      </dsp:nvSpPr>
      <dsp:spPr>
        <a:xfrm>
          <a:off x="2809683" y="808878"/>
          <a:ext cx="2805569" cy="17692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latin typeface="+mn-lt"/>
            </a:rPr>
            <a:t>TESLİMAT: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+mn-lt"/>
            </a:rPr>
            <a:t>YATIRIMIN YAPILACAĞI İL KOORDİNATÖRLÜĞÜ’NE</a:t>
          </a:r>
          <a:endParaRPr lang="tr-TR" sz="1600" b="1" kern="1200" dirty="0"/>
        </a:p>
      </dsp:txBody>
      <dsp:txXfrm>
        <a:off x="2809683" y="808878"/>
        <a:ext cx="2805569" cy="1769236"/>
      </dsp:txXfrm>
    </dsp:sp>
    <dsp:sp modelId="{44013F80-E32F-48E5-98F9-FD0DEAFF12FE}">
      <dsp:nvSpPr>
        <dsp:cNvPr id="0" name=""/>
        <dsp:cNvSpPr/>
      </dsp:nvSpPr>
      <dsp:spPr>
        <a:xfrm>
          <a:off x="5615252" y="808878"/>
          <a:ext cx="2805569" cy="17692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TKDK MERKEZ’E(ANKARA) YAPILACAK BAŞVURULAR İLE POSTA, FAKS, ELEKTRONİK POSTA YA DA DİĞER YÖNTEMLERLE GÖNDERİLEN YA DA BAŞKA ADRESLERLE TESLİM EDİLEN BAŞVURULAR KABUL EDİLMEYECEKTİR.</a:t>
          </a:r>
          <a:endParaRPr lang="tr-TR" sz="1400" kern="1200" dirty="0"/>
        </a:p>
      </dsp:txBody>
      <dsp:txXfrm>
        <a:off x="5615252" y="808878"/>
        <a:ext cx="2805569" cy="1769236"/>
      </dsp:txXfrm>
    </dsp:sp>
    <dsp:sp modelId="{8CD6EF2F-3EC1-4EBB-B91E-DF8A5826900D}">
      <dsp:nvSpPr>
        <dsp:cNvPr id="0" name=""/>
        <dsp:cNvSpPr/>
      </dsp:nvSpPr>
      <dsp:spPr>
        <a:xfrm>
          <a:off x="0" y="2578114"/>
          <a:ext cx="8424936" cy="19658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dk2">
              <a:shade val="8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9DA43-B524-4CEA-A275-59E8915F1B8E}">
      <dsp:nvSpPr>
        <dsp:cNvPr id="0" name=""/>
        <dsp:cNvSpPr/>
      </dsp:nvSpPr>
      <dsp:spPr>
        <a:xfrm>
          <a:off x="0" y="294249"/>
          <a:ext cx="33843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A64472-7DDB-4F21-BAB8-6B33E07840D0}">
      <dsp:nvSpPr>
        <dsp:cNvPr id="0" name=""/>
        <dsp:cNvSpPr/>
      </dsp:nvSpPr>
      <dsp:spPr>
        <a:xfrm>
          <a:off x="169218" y="43329"/>
          <a:ext cx="2369063" cy="501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45" tIns="0" rIns="895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BAŞVURU FORMU VE EKLERİ</a:t>
          </a:r>
          <a:endParaRPr lang="tr-TR" sz="1700" kern="1200" dirty="0"/>
        </a:p>
      </dsp:txBody>
      <dsp:txXfrm>
        <a:off x="193716" y="67827"/>
        <a:ext cx="2320067" cy="452844"/>
      </dsp:txXfrm>
    </dsp:sp>
    <dsp:sp modelId="{10260374-277A-4816-8448-39D8D92C5CCD}">
      <dsp:nvSpPr>
        <dsp:cNvPr id="0" name=""/>
        <dsp:cNvSpPr/>
      </dsp:nvSpPr>
      <dsp:spPr>
        <a:xfrm>
          <a:off x="0" y="1065369"/>
          <a:ext cx="33843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186031"/>
              <a:satOff val="1024"/>
              <a:lumOff val="12814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CD50A5-E71D-4F87-AA91-4D0ED681CEAC}">
      <dsp:nvSpPr>
        <dsp:cNvPr id="0" name=""/>
        <dsp:cNvSpPr/>
      </dsp:nvSpPr>
      <dsp:spPr>
        <a:xfrm>
          <a:off x="169218" y="814449"/>
          <a:ext cx="2369063" cy="501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86031"/>
                <a:satOff val="1024"/>
                <a:lumOff val="12814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shade val="80000"/>
                <a:hueOff val="186031"/>
                <a:satOff val="1024"/>
                <a:lumOff val="12814"/>
                <a:alphaOff val="0"/>
                <a:shade val="100000"/>
              </a:schemeClr>
            </a:gs>
            <a:gs pos="100000">
              <a:schemeClr val="accent2">
                <a:shade val="80000"/>
                <a:hueOff val="186031"/>
                <a:satOff val="1024"/>
                <a:lumOff val="12814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45" tIns="0" rIns="895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İŞ PLANI</a:t>
          </a:r>
          <a:endParaRPr lang="tr-TR" sz="1700" kern="1200" dirty="0"/>
        </a:p>
      </dsp:txBody>
      <dsp:txXfrm>
        <a:off x="193716" y="838947"/>
        <a:ext cx="2320067" cy="452844"/>
      </dsp:txXfrm>
    </dsp:sp>
    <dsp:sp modelId="{BFB8EF27-B610-4E33-8210-F1B7E142D1DE}">
      <dsp:nvSpPr>
        <dsp:cNvPr id="0" name=""/>
        <dsp:cNvSpPr/>
      </dsp:nvSpPr>
      <dsp:spPr>
        <a:xfrm>
          <a:off x="0" y="1836489"/>
          <a:ext cx="33843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372061"/>
              <a:satOff val="2047"/>
              <a:lumOff val="25628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EB450B-9F60-4AE5-AF5A-EBEB4B928F85}">
      <dsp:nvSpPr>
        <dsp:cNvPr id="0" name=""/>
        <dsp:cNvSpPr/>
      </dsp:nvSpPr>
      <dsp:spPr>
        <a:xfrm>
          <a:off x="169218" y="1585569"/>
          <a:ext cx="2369063" cy="501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72061"/>
                <a:satOff val="2047"/>
                <a:lumOff val="2562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shade val="80000"/>
                <a:hueOff val="372061"/>
                <a:satOff val="2047"/>
                <a:lumOff val="25628"/>
                <a:alphaOff val="0"/>
                <a:shade val="100000"/>
              </a:schemeClr>
            </a:gs>
            <a:gs pos="100000">
              <a:schemeClr val="accent2">
                <a:shade val="80000"/>
                <a:hueOff val="372061"/>
                <a:satOff val="2047"/>
                <a:lumOff val="2562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45" tIns="0" rIns="895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TEKNİK PROJE</a:t>
          </a:r>
          <a:endParaRPr lang="tr-TR" sz="1700" kern="1200" dirty="0"/>
        </a:p>
      </dsp:txBody>
      <dsp:txXfrm>
        <a:off x="193716" y="1610067"/>
        <a:ext cx="2320067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D5F8D-BE79-4F39-99B3-D6D84BF2D54F}">
      <dsp:nvSpPr>
        <dsp:cNvPr id="0" name=""/>
        <dsp:cNvSpPr/>
      </dsp:nvSpPr>
      <dsp:spPr>
        <a:xfrm rot="16200000">
          <a:off x="664468" y="-664468"/>
          <a:ext cx="2448272" cy="3777208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shade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AYNI BAŞVURU ÇAĞRI DÖNEMİNDE BİRDEN FAZLA PROJE BAŞVURUSU YAPAMAZ</a:t>
          </a: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tr-T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0"/>
        <a:ext cx="3777208" cy="1836204"/>
      </dsp:txXfrm>
    </dsp:sp>
    <dsp:sp modelId="{C1E613AD-C428-45BD-B573-75EEC1066D11}">
      <dsp:nvSpPr>
        <dsp:cNvPr id="0" name=""/>
        <dsp:cNvSpPr/>
      </dsp:nvSpPr>
      <dsp:spPr>
        <a:xfrm>
          <a:off x="3777208" y="0"/>
          <a:ext cx="3777208" cy="2448272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235289"/>
                <a:satOff val="-1326"/>
                <a:lumOff val="2291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shade val="50000"/>
                <a:hueOff val="235289"/>
                <a:satOff val="-1326"/>
                <a:lumOff val="22910"/>
                <a:alphaOff val="0"/>
                <a:shade val="100000"/>
              </a:schemeClr>
            </a:gs>
            <a:gs pos="100000">
              <a:schemeClr val="accent2">
                <a:shade val="50000"/>
                <a:hueOff val="235289"/>
                <a:satOff val="-1326"/>
                <a:lumOff val="2291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IPARD PROGRAMI UYGULAMA SÜRESİNCE DESTEKLENECEK PROJE SAYISI </a:t>
          </a:r>
          <a:r>
            <a:rPr lang="tr-TR" sz="20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DÖRDÜ</a:t>
          </a: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GEÇEMEZ.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7208" y="0"/>
        <a:ext cx="3777208" cy="1836204"/>
      </dsp:txXfrm>
    </dsp:sp>
    <dsp:sp modelId="{B908DD6E-4639-4E07-AD71-026D7B625E2D}">
      <dsp:nvSpPr>
        <dsp:cNvPr id="0" name=""/>
        <dsp:cNvSpPr/>
      </dsp:nvSpPr>
      <dsp:spPr>
        <a:xfrm rot="10800000">
          <a:off x="0" y="2448272"/>
          <a:ext cx="3777208" cy="2448272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470577"/>
                <a:satOff val="-2651"/>
                <a:lumOff val="4582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shade val="50000"/>
                <a:hueOff val="470577"/>
                <a:satOff val="-2651"/>
                <a:lumOff val="45820"/>
                <a:alphaOff val="0"/>
                <a:shade val="100000"/>
              </a:schemeClr>
            </a:gs>
            <a:gs pos="100000">
              <a:schemeClr val="accent2">
                <a:shade val="50000"/>
                <a:hueOff val="470577"/>
                <a:satOff val="-2651"/>
                <a:lumOff val="4582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YATIRIMI SONA ERDİĞİNDE (NİHAİ ÖDEMEDEN SONRA) IPARD DESTEĞİNE YENİDEN BAŞVURABİLİR.</a:t>
          </a:r>
        </a:p>
      </dsp:txBody>
      <dsp:txXfrm rot="10800000">
        <a:off x="0" y="3060339"/>
        <a:ext cx="3777208" cy="1836204"/>
      </dsp:txXfrm>
    </dsp:sp>
    <dsp:sp modelId="{AFCDC94A-732F-4935-9B97-A0C9430DD0B8}">
      <dsp:nvSpPr>
        <dsp:cNvPr id="0" name=""/>
        <dsp:cNvSpPr/>
      </dsp:nvSpPr>
      <dsp:spPr>
        <a:xfrm rot="5400000">
          <a:off x="4441676" y="1783804"/>
          <a:ext cx="2448272" cy="3777208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235289"/>
                <a:satOff val="-1326"/>
                <a:lumOff val="2291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shade val="50000"/>
                <a:hueOff val="235289"/>
                <a:satOff val="-1326"/>
                <a:lumOff val="22910"/>
                <a:alphaOff val="0"/>
                <a:shade val="100000"/>
              </a:schemeClr>
            </a:gs>
            <a:gs pos="100000">
              <a:schemeClr val="accent2">
                <a:shade val="50000"/>
                <a:hueOff val="235289"/>
                <a:satOff val="-1326"/>
                <a:lumOff val="2291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DÖRT PROJENİN UYGUN HARCAMALARI TOPLAMI O TEDBİR İÇİN BELİRLENMİŞ OLAN ÜST SINIRI GEÇEMEZ. </a:t>
          </a:r>
        </a:p>
      </dsp:txBody>
      <dsp:txXfrm rot="-5400000">
        <a:off x="3777208" y="3060339"/>
        <a:ext cx="3777208" cy="1836204"/>
      </dsp:txXfrm>
    </dsp:sp>
    <dsp:sp modelId="{5B311941-8835-47A0-93E6-F88C3261DD25}">
      <dsp:nvSpPr>
        <dsp:cNvPr id="0" name=""/>
        <dsp:cNvSpPr/>
      </dsp:nvSpPr>
      <dsp:spPr>
        <a:xfrm>
          <a:off x="2644045" y="1836204"/>
          <a:ext cx="2266324" cy="1224136"/>
        </a:xfrm>
        <a:prstGeom prst="roundRect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 BAŞVURUSUNDA BULUNAN BAŞVURU SAHİBİ</a:t>
          </a:r>
          <a:endParaRPr lang="tr-T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3802" y="1895961"/>
        <a:ext cx="2146810" cy="11046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97028-91A5-409B-A01C-244751A07516}">
      <dsp:nvSpPr>
        <dsp:cNvPr id="0" name=""/>
        <dsp:cNvSpPr/>
      </dsp:nvSpPr>
      <dsp:spPr>
        <a:xfrm rot="10800000">
          <a:off x="2227289" y="199494"/>
          <a:ext cx="5526915" cy="11049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247" tIns="102870" rIns="192024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>
              <a:latin typeface="+mn-lt"/>
              <a:cs typeface="+mn-cs"/>
            </a:rPr>
            <a:t>Merkez ve İl Koordinatörlükleri </a:t>
          </a:r>
          <a:r>
            <a:rPr lang="tr-TR" sz="2700" b="1" kern="1200" dirty="0" smtClean="0">
              <a:latin typeface="+mn-lt"/>
              <a:cs typeface="+mn-cs"/>
            </a:rPr>
            <a:t>Yardım Masaları</a:t>
          </a:r>
          <a:endParaRPr lang="tr-TR" sz="2700" kern="1200" dirty="0"/>
        </a:p>
      </dsp:txBody>
      <dsp:txXfrm rot="10800000">
        <a:off x="2503523" y="199494"/>
        <a:ext cx="5250681" cy="1104937"/>
      </dsp:txXfrm>
    </dsp:sp>
    <dsp:sp modelId="{8FC7C97F-941A-42E6-AB94-5366E88E5A20}">
      <dsp:nvSpPr>
        <dsp:cNvPr id="0" name=""/>
        <dsp:cNvSpPr/>
      </dsp:nvSpPr>
      <dsp:spPr>
        <a:xfrm>
          <a:off x="31543" y="0"/>
          <a:ext cx="2168495" cy="17121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B14761D-6A6C-4118-990E-14DA559E1EA0}">
      <dsp:nvSpPr>
        <dsp:cNvPr id="0" name=""/>
        <dsp:cNvSpPr/>
      </dsp:nvSpPr>
      <dsp:spPr>
        <a:xfrm rot="10800000">
          <a:off x="2627774" y="2143712"/>
          <a:ext cx="3622740" cy="11049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247" tIns="167640" rIns="312928" bIns="167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4400" b="1" kern="1200" dirty="0" smtClean="0">
              <a:latin typeface="+mn-lt"/>
              <a:cs typeface="+mn-cs"/>
            </a:rPr>
            <a:t>444 85 35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</a:pPr>
          <a:endParaRPr lang="tr-TR" kern="1200" dirty="0"/>
        </a:p>
      </dsp:txBody>
      <dsp:txXfrm rot="10800000">
        <a:off x="2904008" y="2143712"/>
        <a:ext cx="3346506" cy="1104937"/>
      </dsp:txXfrm>
    </dsp:sp>
    <dsp:sp modelId="{5E22D26B-B319-4319-9EC7-742523B5B5D5}">
      <dsp:nvSpPr>
        <dsp:cNvPr id="0" name=""/>
        <dsp:cNvSpPr/>
      </dsp:nvSpPr>
      <dsp:spPr>
        <a:xfrm>
          <a:off x="0" y="1999308"/>
          <a:ext cx="2585731" cy="16493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C502336-7F4F-4A8B-8E7C-FD8111B1A1B8}">
      <dsp:nvSpPr>
        <dsp:cNvPr id="0" name=""/>
        <dsp:cNvSpPr/>
      </dsp:nvSpPr>
      <dsp:spPr>
        <a:xfrm rot="10800000">
          <a:off x="2397153" y="4016734"/>
          <a:ext cx="3944115" cy="11049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247" tIns="121920" rIns="227584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kern="1200" dirty="0" smtClean="0">
              <a:latin typeface="+mn-lt"/>
              <a:cs typeface="+mn-cs"/>
            </a:rPr>
            <a:t>www.</a:t>
          </a:r>
          <a:r>
            <a:rPr lang="tr-TR" sz="3200" b="1" kern="1200" dirty="0" err="1" smtClean="0">
              <a:latin typeface="+mn-lt"/>
              <a:cs typeface="+mn-cs"/>
            </a:rPr>
            <a:t>tkdk</a:t>
          </a:r>
          <a:r>
            <a:rPr lang="tr-TR" sz="3200" b="1" kern="1200" dirty="0" smtClean="0">
              <a:latin typeface="+mn-lt"/>
              <a:cs typeface="+mn-cs"/>
            </a:rPr>
            <a:t>.gov.tr</a:t>
          </a:r>
          <a:endParaRPr lang="tr-TR" sz="3200" kern="1200" dirty="0"/>
        </a:p>
      </dsp:txBody>
      <dsp:txXfrm rot="10800000">
        <a:off x="2673387" y="4016734"/>
        <a:ext cx="3667881" cy="1104937"/>
      </dsp:txXfrm>
    </dsp:sp>
    <dsp:sp modelId="{444C49B2-4962-4C36-9D5F-3B42428D3B17}">
      <dsp:nvSpPr>
        <dsp:cNvPr id="0" name=""/>
        <dsp:cNvSpPr/>
      </dsp:nvSpPr>
      <dsp:spPr>
        <a:xfrm>
          <a:off x="34266" y="3944681"/>
          <a:ext cx="2232029" cy="126446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0501BE0-3B21-4BE4-8D6A-18618EBBE0FD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71B4B507-8FD9-409C-950B-8721EE5A68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1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79C1-F08F-46FB-809D-8F7296B87946}" type="datetime1">
              <a:rPr lang="tr-TR"/>
              <a:pPr>
                <a:defRPr/>
              </a:pPr>
              <a:t>27.12.2019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58EA-B250-4BD3-9F43-4A0245E37D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14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38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7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19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77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080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69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37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990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582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96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21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24CAA2-5940-4092-8B3A-7DA5E58ED58F}" type="datetime1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73258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D33CE-C471-4462-9166-65074C417B4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91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24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.tr/url?sa=i&amp;rct=j&amp;q=&amp;esrc=s&amp;source=images&amp;cd=&amp;ved=&amp;url=https://yemek.com/dondurulmus-sebze-meyve/&amp;psig=AOvVaw2A4blj-RUdK-851c7Tv-6Y&amp;ust=15756349570775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tkdk.gov.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tr/url?sa=i&amp;rct=j&amp;q=&amp;esrc=s&amp;source=images&amp;cd=&amp;cad=rja&amp;uact=8&amp;ved=0ahUKEwjOt_2zlNHJAhUCOhQKHUfSCnoQjRwIBw&amp;url=http://www.kalida.org.tr/haberler1.php?id=191&amp;baslik=TKDK%2014.%20%C3%87a%C4%9Fr%C4%B1%20%C4%B0lan%C4%B1na%20%C3%87%C4%B1kt%C4%B1&amp;psig=AFQjCNGKLX-B47LAqZiLuQYTNKSY04Rw5w&amp;ust=144983225217157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858000" cy="72008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TKDK MERSİN İL KOORDİNATÖRLÜĞÜ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 2019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05" y="404664"/>
            <a:ext cx="5904853" cy="393297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5157192"/>
            <a:ext cx="3066554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1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9208" y="4984230"/>
            <a:ext cx="7554416" cy="187377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SÜT VE SÜT ÜRÜNLERİ İŞLEME</a:t>
            </a:r>
            <a:endParaRPr lang="tr-TR" sz="4000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366452"/>
              </p:ext>
            </p:extLst>
          </p:nvPr>
        </p:nvGraphicFramePr>
        <p:xfrm>
          <a:off x="755576" y="404662"/>
          <a:ext cx="7615637" cy="4975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3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3319">
                  <a:extLst>
                    <a:ext uri="{9D8B030D-6E8A-4147-A177-3AD203B41FA5}">
                      <a16:colId xmlns:a16="http://schemas.microsoft.com/office/drawing/2014/main" xmlns="" val="1359552045"/>
                    </a:ext>
                  </a:extLst>
                </a:gridCol>
              </a:tblGrid>
              <a:tr h="637246">
                <a:tc>
                  <a:txBody>
                    <a:bodyPr/>
                    <a:lstStyle/>
                    <a:p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SÜT İŞLEME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SÜT TOPLAMA MERKEZİ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PEYNİR ALTI SUYU İŞLEME</a:t>
                      </a:r>
                    </a:p>
                    <a:p>
                      <a:pPr algn="ctr"/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729">
                <a:tc>
                  <a:txBody>
                    <a:bodyPr/>
                    <a:lstStyle/>
                    <a:p>
                      <a:endParaRPr lang="tr-TR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KAPASİTE</a:t>
                      </a:r>
                      <a:endParaRPr lang="tr-T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EN AZ 10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TON</a:t>
                      </a:r>
                      <a:r>
                        <a:rPr lang="tr-TR" sz="1100" b="1" baseline="0" dirty="0" smtClean="0"/>
                        <a:t> /GÜN İŞLEME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KAPASİTE 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MAKSİMUM 200 TON / GÜN İŞLEME</a:t>
                      </a:r>
                    </a:p>
                    <a:p>
                      <a:pPr algn="ctr"/>
                      <a:endParaRPr lang="tr-T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754">
                <a:tc>
                  <a:txBody>
                    <a:bodyPr/>
                    <a:lstStyle/>
                    <a:p>
                      <a:endParaRPr lang="tr-TR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UYGUN HARCAMA MİKTARI</a:t>
                      </a:r>
                      <a:endParaRPr lang="tr-T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30.000-3.000.000</a:t>
                      </a:r>
                      <a:r>
                        <a:rPr lang="tr-TR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30.000-1.000.000 €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30.000-3.000.000</a:t>
                      </a:r>
                      <a:r>
                        <a:rPr lang="tr-TR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€</a:t>
                      </a:r>
                    </a:p>
                    <a:p>
                      <a:pPr algn="ctr"/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9818">
                <a:tc>
                  <a:txBody>
                    <a:bodyPr/>
                    <a:lstStyle/>
                    <a:p>
                      <a:endParaRPr lang="tr-TR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DESTEK ORANI</a:t>
                      </a:r>
                      <a:endParaRPr lang="tr-T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ÜRETİCİ ÖRGÜTLERİ </a:t>
                      </a:r>
                      <a:r>
                        <a:rPr lang="tr-T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 KİŞİLER VE DİĞER TÜZEL KİŞİLİKLER </a:t>
                      </a:r>
                      <a:r>
                        <a:rPr lang="tr-TR" sz="3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 40</a:t>
                      </a:r>
                      <a:endParaRPr lang="tr-TR" sz="320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176">
                <a:tc>
                  <a:txBody>
                    <a:bodyPr/>
                    <a:lstStyle/>
                    <a:p>
                      <a:endParaRPr lang="tr-TR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BAŞVURU</a:t>
                      </a:r>
                      <a:r>
                        <a:rPr lang="tr-TR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SAHİBİ</a:t>
                      </a:r>
                      <a:endParaRPr lang="tr-T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1100" b="1" dirty="0" smtClean="0"/>
                    </a:p>
                    <a:p>
                      <a:pPr algn="ctr"/>
                      <a:r>
                        <a:rPr lang="tr-TR" sz="1100" b="1" dirty="0" smtClean="0"/>
                        <a:t>GERÇEK,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TÜZEL KİŞİ, ÜRETİCİ ÖRGÜTÜ</a:t>
                      </a:r>
                      <a:endParaRPr lang="tr-TR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0231">
                <a:tc>
                  <a:txBody>
                    <a:bodyPr/>
                    <a:lstStyle/>
                    <a:p>
                      <a:endParaRPr lang="tr-TR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İŞLETME</a:t>
                      </a:r>
                      <a:endParaRPr lang="tr-T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YENİ- MEVCUT</a:t>
                      </a:r>
                      <a:r>
                        <a:rPr lang="tr-TR" sz="1100" b="1" baseline="0" dirty="0" smtClean="0"/>
                        <a:t> </a:t>
                      </a:r>
                    </a:p>
                    <a:p>
                      <a:pPr algn="ctr"/>
                      <a:r>
                        <a:rPr lang="tr-TR" sz="1100" b="1" baseline="0" dirty="0" smtClean="0"/>
                        <a:t>(MAKİNE EKİPMAN ,HİZMET ALIMI ,GÖRÜNÜRLÜK DESTEĞİ)</a:t>
                      </a:r>
                    </a:p>
                    <a:p>
                      <a:pPr algn="ctr"/>
                      <a:r>
                        <a:rPr lang="tr-TR" sz="1100" b="1" dirty="0" smtClean="0"/>
                        <a:t>AB İHRACAT YAPMAYAN</a:t>
                      </a:r>
                    </a:p>
                    <a:p>
                      <a:pPr algn="ctr"/>
                      <a:r>
                        <a:rPr lang="tr-TR" sz="1100" b="1" dirty="0" smtClean="0"/>
                        <a:t>KÜÇÜK VE ORTA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ÖLÇEKLİ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İŞLETMELER. </a:t>
                      </a:r>
                      <a:endParaRPr lang="tr-TR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146" name="Picture 2" descr="http://aydin.tkdk.gov.tr/Duyuru/Images/AYDIN/Yat%C4%B1r%C4%B1m%20Alan%C4%B1%20Resimleri/s%C3%BCt%20i%C5%9Fley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7" y="4984230"/>
            <a:ext cx="7642005" cy="116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3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194376" cy="1590246"/>
          </a:xfrm>
        </p:spPr>
        <p:txBody>
          <a:bodyPr>
            <a:normAutofit/>
          </a:bodyPr>
          <a:lstStyle/>
          <a:p>
            <a:r>
              <a:rPr lang="tr-TR" sz="4000" dirty="0" smtClean="0"/>
              <a:t>KIRMIZI ET VE ET ÜRÜNLERİ İŞLEME</a:t>
            </a:r>
            <a:endParaRPr lang="tr-TR" sz="4000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983390"/>
              </p:ext>
            </p:extLst>
          </p:nvPr>
        </p:nvGraphicFramePr>
        <p:xfrm>
          <a:off x="755575" y="382856"/>
          <a:ext cx="7560841" cy="500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6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3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12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0877">
                <a:tc>
                  <a:txBody>
                    <a:bodyPr/>
                    <a:lstStyle/>
                    <a:p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KESİMHANE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PARÇALAMA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İŞLEME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KOMBİNE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576">
                <a:tc>
                  <a:txBody>
                    <a:bodyPr/>
                    <a:lstStyle/>
                    <a:p>
                      <a:endParaRPr lang="tr-TR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KAPASİTE/GÜN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30-500 SIĞIR-MANDA</a:t>
                      </a:r>
                    </a:p>
                    <a:p>
                      <a:pPr algn="ctr"/>
                      <a:r>
                        <a:rPr lang="tr-TR" sz="1200" b="1" dirty="0" smtClean="0"/>
                        <a:t>50-4000 KOYUN-KEÇİ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05-5 TON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0,5-5</a:t>
                      </a:r>
                      <a:r>
                        <a:rPr lang="tr-TR" sz="1200" b="1" baseline="0" dirty="0" smtClean="0"/>
                        <a:t> TON</a:t>
                      </a:r>
                    </a:p>
                    <a:p>
                      <a:pPr algn="ctr"/>
                      <a:endParaRPr lang="tr-TR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HERBİR KRİTERİ SAĞLAMALI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046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UYGUN HARCAMA MİKTARI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30.000-3000.000</a:t>
                      </a:r>
                      <a:r>
                        <a:rPr lang="tr-T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€</a:t>
                      </a:r>
                    </a:p>
                    <a:p>
                      <a:pPr algn="ctr"/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2630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DESTEK ORANI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ÜRETİCİ ÖRGÜTLERİ </a:t>
                      </a:r>
                      <a:r>
                        <a:rPr lang="tr-T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 KİŞİLER VE DİĞER TÜZEL KİŞİLİKLER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 40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228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BAŞVURU</a:t>
                      </a:r>
                      <a:r>
                        <a:rPr lang="tr-TR" sz="1400" b="1" baseline="0" dirty="0" smtClean="0">
                          <a:solidFill>
                            <a:schemeClr val="bg1"/>
                          </a:solidFill>
                        </a:rPr>
                        <a:t> SAHİBİ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GERÇEK,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dirty="0" smtClean="0"/>
                        <a:t>TÜZEL KİŞİ, ÜRETİCİ ÖRGÜTÜ</a:t>
                      </a: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5860">
                <a:tc>
                  <a:txBody>
                    <a:bodyPr/>
                    <a:lstStyle/>
                    <a:p>
                      <a:endParaRPr lang="tr-TR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İŞLETME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tr-TR" sz="1100" b="1" dirty="0" smtClean="0"/>
                    </a:p>
                    <a:p>
                      <a:pPr algn="ctr"/>
                      <a:endParaRPr lang="tr-TR" sz="1100" b="1" dirty="0" smtClean="0"/>
                    </a:p>
                    <a:p>
                      <a:pPr algn="ctr"/>
                      <a:r>
                        <a:rPr lang="tr-TR" sz="1100" b="1" dirty="0" smtClean="0"/>
                        <a:t>YENİ- MEVCUT</a:t>
                      </a:r>
                      <a:r>
                        <a:rPr lang="tr-TR" sz="1100" b="1" baseline="0" dirty="0" smtClean="0"/>
                        <a:t> (KESİMHANE VE PARÇALAMA)</a:t>
                      </a:r>
                    </a:p>
                    <a:p>
                      <a:pPr algn="ctr"/>
                      <a:r>
                        <a:rPr lang="tr-TR" sz="1100" b="1" baseline="0" dirty="0" smtClean="0"/>
                        <a:t>MEVCUT (İŞLEME)</a:t>
                      </a:r>
                    </a:p>
                    <a:p>
                      <a:pPr algn="ctr"/>
                      <a:r>
                        <a:rPr lang="tr-TR" sz="1100" b="1" baseline="0" dirty="0" smtClean="0"/>
                        <a:t>(MAKİNE EKİPMAN ,HİZMET ALIMI ,GÖRÜNÜRLÜK DESTEĞİ)</a:t>
                      </a:r>
                    </a:p>
                    <a:p>
                      <a:pPr algn="ctr"/>
                      <a:r>
                        <a:rPr lang="tr-TR" sz="1100" b="1" dirty="0" smtClean="0"/>
                        <a:t>AB İHRACAT YAPMAYAN</a:t>
                      </a:r>
                    </a:p>
                    <a:p>
                      <a:pPr algn="ctr"/>
                      <a:r>
                        <a:rPr lang="tr-TR" sz="1100" b="1" dirty="0" smtClean="0"/>
                        <a:t>KÜÇÜK VE ORTA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ÖLÇEKLİ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İŞLETMELER. </a:t>
                      </a:r>
                      <a:endParaRPr lang="tr-TR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013175"/>
            <a:ext cx="7560842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6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1" y="5972285"/>
            <a:ext cx="7764015" cy="870992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nb-NO" sz="4000" dirty="0" smtClean="0"/>
              <a:t>KANATLI </a:t>
            </a:r>
            <a:r>
              <a:rPr lang="nb-NO" sz="4000" dirty="0"/>
              <a:t>ET VE ET ÜRÜNLERİ </a:t>
            </a:r>
            <a:r>
              <a:rPr lang="nb-NO" sz="4000" dirty="0" smtClean="0"/>
              <a:t>İŞLEME</a:t>
            </a:r>
            <a:endParaRPr lang="tr-TR" sz="4000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658097"/>
              </p:ext>
            </p:extLst>
          </p:nvPr>
        </p:nvGraphicFramePr>
        <p:xfrm>
          <a:off x="762001" y="404664"/>
          <a:ext cx="7554417" cy="4003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7061">
                <a:tc>
                  <a:txBody>
                    <a:bodyPr/>
                    <a:lstStyle/>
                    <a:p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KESİMHANE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PARÇALAMA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İŞLEME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KOMBİNE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775">
                <a:tc>
                  <a:txBody>
                    <a:bodyPr/>
                    <a:lstStyle/>
                    <a:p>
                      <a:endParaRPr lang="tr-TR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KAPASİTE/GÜNLÜK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1000-5000 TAVUK/h</a:t>
                      </a:r>
                    </a:p>
                    <a:p>
                      <a:pPr algn="ctr"/>
                      <a:r>
                        <a:rPr lang="tr-TR" sz="1200" b="1" dirty="0" smtClean="0"/>
                        <a:t>100-1000 HİNDİ-KAZ/h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05-5 TON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0,5-5</a:t>
                      </a:r>
                      <a:r>
                        <a:rPr lang="tr-TR" sz="1200" b="1" baseline="0" dirty="0" smtClean="0"/>
                        <a:t> TON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HERBİR KRİTERİ SAĞLAMALI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514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UYGUN HARCAMA MİKTARI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30.000-3000.000</a:t>
                      </a:r>
                      <a:r>
                        <a:rPr lang="tr-T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€</a:t>
                      </a:r>
                    </a:p>
                    <a:p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0025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DESTEK ORANI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ÜRETİCİ ÖRGÜTLERİ </a:t>
                      </a:r>
                      <a:r>
                        <a:rPr lang="tr-T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 KİŞİLER VE DİĞER TÜZEL KİŞİLİKLER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 40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065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BAŞVURU</a:t>
                      </a:r>
                      <a:r>
                        <a:rPr lang="tr-TR" sz="1400" b="1" baseline="0" dirty="0" smtClean="0">
                          <a:solidFill>
                            <a:schemeClr val="bg1"/>
                          </a:solidFill>
                        </a:rPr>
                        <a:t> SAHİBİ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GERÇEK VEYA TÜZEL KİŞİ</a:t>
                      </a: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5731">
                <a:tc>
                  <a:txBody>
                    <a:bodyPr/>
                    <a:lstStyle/>
                    <a:p>
                      <a:endParaRPr lang="tr-TR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İŞLETME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YENİ- MEVCUT (KESİMHANE VE PARÇALAMA)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MEVCUT (İŞLEME)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(MAKİNE EKİPMAN ,HİZMET ALIMI ,GÖRÜNÜRLÜK DESTEĞİ)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AB İHRACAT YAPMAYAN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KÜÇÜK VE ORTA ÖLÇEKLİ İŞLETMELER.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3" descr="D:\Users\mustafa.rat\Desktop\resim\et%20üret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383834"/>
            <a:ext cx="7560839" cy="17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2293"/>
            <a:ext cx="1365622" cy="402371"/>
          </a:xfrm>
          <a:prstGeom prst="rect">
            <a:avLst/>
          </a:prstGeom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1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1" y="5257800"/>
            <a:ext cx="7590420" cy="1600200"/>
          </a:xfrm>
        </p:spPr>
        <p:txBody>
          <a:bodyPr>
            <a:normAutofit/>
          </a:bodyPr>
          <a:lstStyle/>
          <a:p>
            <a:pPr lvl="0"/>
            <a:r>
              <a:rPr lang="tr-TR" sz="4000" b="1" dirty="0"/>
              <a:t>SU ÜRÜNLERİ </a:t>
            </a:r>
            <a:r>
              <a:rPr lang="tr-TR" sz="4000" b="1" dirty="0" smtClean="0"/>
              <a:t>İŞLEME</a:t>
            </a:r>
            <a:endParaRPr lang="tr-TR" sz="4000" dirty="0"/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56455"/>
              </p:ext>
            </p:extLst>
          </p:nvPr>
        </p:nvGraphicFramePr>
        <p:xfrm>
          <a:off x="762001" y="402559"/>
          <a:ext cx="7590419" cy="422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7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8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17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6052">
                <a:tc>
                  <a:txBody>
                    <a:bodyPr/>
                    <a:lstStyle/>
                    <a:p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SU ÜRÜNLERİ İŞLEME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BALIK YAĞI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SU ÜRÜNLERİ İŞLEME+BALIK YAĞI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KAPASİTE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100-2000 TON/YIL</a:t>
                      </a:r>
                    </a:p>
                    <a:p>
                      <a:pPr algn="ctr"/>
                      <a:endParaRPr lang="tr-TR" sz="12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UYGUN HARCAMA MİKTARI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30.000-1500.000</a:t>
                      </a:r>
                      <a:r>
                        <a:rPr lang="tr-T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€</a:t>
                      </a:r>
                    </a:p>
                    <a:p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2042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DESTEK ORANI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ÜRETİCİ ÖRGÜTLERİ </a:t>
                      </a:r>
                      <a:r>
                        <a:rPr lang="tr-T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 KİŞİLER VE DİĞER TÜZEL KİŞİLİKLER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 40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204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BAŞVURU</a:t>
                      </a:r>
                      <a:r>
                        <a:rPr lang="tr-TR" sz="1600" b="1" baseline="0" dirty="0" smtClean="0">
                          <a:solidFill>
                            <a:schemeClr val="bg1"/>
                          </a:solidFill>
                        </a:rPr>
                        <a:t> SAHİBİ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GERÇEK VEYA TÜZEL KİŞİ</a:t>
                      </a: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4065">
                <a:tc>
                  <a:txBody>
                    <a:bodyPr/>
                    <a:lstStyle/>
                    <a:p>
                      <a:endParaRPr lang="tr-TR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İŞLETME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  <a:p>
                      <a:pPr algn="ctr"/>
                      <a:r>
                        <a:rPr lang="tr-TR" sz="1200" b="1" dirty="0" smtClean="0"/>
                        <a:t>YENİ- MEVCUT</a:t>
                      </a:r>
                      <a:r>
                        <a:rPr lang="tr-TR" sz="1200" b="1" baseline="0" dirty="0" smtClean="0"/>
                        <a:t> </a:t>
                      </a:r>
                    </a:p>
                    <a:p>
                      <a:pPr algn="ctr"/>
                      <a:r>
                        <a:rPr lang="tr-TR" sz="1200" b="1" baseline="0" dirty="0" smtClean="0"/>
                        <a:t>(MAKİNE EKİPMAN ,HİZMET ALIMI ,GÖRÜNÜRLÜK DESTEĞİ)</a:t>
                      </a:r>
                    </a:p>
                    <a:p>
                      <a:pPr algn="ctr"/>
                      <a:r>
                        <a:rPr lang="tr-TR" sz="1200" b="1" dirty="0" smtClean="0"/>
                        <a:t>AB İHRACAT YAPMAYAN</a:t>
                      </a:r>
                    </a:p>
                    <a:p>
                      <a:pPr algn="ctr"/>
                      <a:r>
                        <a:rPr lang="tr-TR" sz="1200" b="1" dirty="0" smtClean="0"/>
                        <a:t>KÜÇÜK VE ORTA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dirty="0" smtClean="0"/>
                        <a:t>ÖLÇEKLİ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dirty="0" smtClean="0"/>
                        <a:t>İŞLETMELER.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/>
                    </a:p>
                    <a:p>
                      <a:pPr algn="ctr"/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2" y="4403470"/>
            <a:ext cx="7560840" cy="171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pard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3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9" y="4572000"/>
            <a:ext cx="7632848" cy="22860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MEYVE VE SEBZE İŞLEME PAKETLEME</a:t>
            </a:r>
            <a:endParaRPr lang="tr-TR" sz="4000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63324"/>
              </p:ext>
            </p:extLst>
          </p:nvPr>
        </p:nvGraphicFramePr>
        <p:xfrm>
          <a:off x="753452" y="192171"/>
          <a:ext cx="7562964" cy="4734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3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9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5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9066">
                <a:tc>
                  <a:txBody>
                    <a:bodyPr/>
                    <a:lstStyle/>
                    <a:p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SOĞUK DEPO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PAKETLEME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SOĞUK DEPO+PAKETLEME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945">
                <a:tc>
                  <a:txBody>
                    <a:bodyPr/>
                    <a:lstStyle/>
                    <a:p>
                      <a:endParaRPr lang="tr-TR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KAPASİTE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MAKSİMUM 10.000 m3 (ÜRETİCİ</a:t>
                      </a:r>
                      <a:r>
                        <a:rPr lang="tr-TR" sz="1200" b="1" baseline="0" dirty="0" smtClean="0"/>
                        <a:t> ÖRGÜTÜ İÇİN ÜST LİMİT ŞARTI GEÇERLİ DEĞİLDİR)</a:t>
                      </a:r>
                      <a:endParaRPr lang="tr-TR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PAKETLEME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MAKSİMUM 10.000 m3+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PAKETLEME</a:t>
                      </a:r>
                    </a:p>
                    <a:p>
                      <a:pPr algn="ctr"/>
                      <a:endParaRPr lang="tr-TR" sz="1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962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UYGUN HARCAMA MİKTARI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30.000-1250.000</a:t>
                      </a:r>
                      <a:r>
                        <a:rPr lang="tr-T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€</a:t>
                      </a:r>
                    </a:p>
                    <a:p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945">
                <a:tc>
                  <a:txBody>
                    <a:bodyPr/>
                    <a:lstStyle/>
                    <a:p>
                      <a:endParaRPr lang="tr-TR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DESTEK ORANI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ÜRETİCİ ÖRGÜTLERİ </a:t>
                      </a: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 KİŞİLER VE DİĞER TÜZEL KİŞİLİKLER </a:t>
                      </a:r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 40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443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BAŞVURU</a:t>
                      </a:r>
                      <a:r>
                        <a:rPr lang="tr-TR" sz="1600" b="1" baseline="0" dirty="0" smtClean="0">
                          <a:solidFill>
                            <a:schemeClr val="bg1"/>
                          </a:solidFill>
                        </a:rPr>
                        <a:t> SAHİBİ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GERÇEK VEYA TÜZEL KİŞİ</a:t>
                      </a: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9572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İŞLETME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YENİ- MEVCUT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(MAKİNE EKİPMAN ,HİZMET ALIMI ,GÖRÜNÜRLÜK DESTEĞİ)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AB İHRACAT YAPMAYAN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KÜÇÜK VE ORTA ÖLÇEKLİ İŞLETMELER.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1" y="4682414"/>
            <a:ext cx="7562965" cy="152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1" y="192171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8" y="6209381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9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UYGUN HARCAMA KALEMLERİ</a:t>
            </a:r>
            <a:endParaRPr lang="tr-TR" sz="4000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402596352"/>
              </p:ext>
            </p:extLst>
          </p:nvPr>
        </p:nvGraphicFramePr>
        <p:xfrm>
          <a:off x="787822" y="404664"/>
          <a:ext cx="7600601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pard logo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5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2604864"/>
          </a:xfrm>
        </p:spPr>
        <p:txBody>
          <a:bodyPr/>
          <a:lstStyle/>
          <a:p>
            <a:pPr algn="ctr"/>
            <a:r>
              <a:rPr lang="tr-TR" sz="4000" dirty="0" smtClean="0"/>
              <a:t>IPARD II </a:t>
            </a:r>
            <a:br>
              <a:rPr lang="tr-TR" sz="4000" dirty="0" smtClean="0"/>
            </a:br>
            <a:r>
              <a:rPr lang="tr-TR" sz="4000" dirty="0" smtClean="0"/>
              <a:t>8</a:t>
            </a:r>
            <a:r>
              <a:rPr lang="tr-TR" sz="4000" dirty="0"/>
              <a:t>. ÇAĞRIDA UYGULANACAK DEĞİŞİKLİKLER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89" y="188640"/>
            <a:ext cx="3800422" cy="1800200"/>
          </a:xfrm>
          <a:prstGeom prst="rect">
            <a:avLst/>
          </a:prstGeom>
          <a:noFill/>
          <a:ln>
            <a:noFill/>
          </a:ln>
          <a:effectLst>
            <a:outerShdw blurRad="88900" dist="88900" dir="1320000" sy="-23000" kx="-800400" algn="bl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12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543800" cy="943000"/>
          </a:xfrm>
        </p:spPr>
        <p:txBody>
          <a:bodyPr>
            <a:noAutofit/>
          </a:bodyPr>
          <a:lstStyle/>
          <a:p>
            <a:r>
              <a:rPr lang="tr-TR" sz="3200" dirty="0"/>
              <a:t>8. ÇAĞRIDA UYGULANACAK DEĞİŞİKLİKLER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599184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chemeClr val="tx1"/>
                </a:solidFill>
              </a:rPr>
              <a:t>Süt </a:t>
            </a:r>
            <a:r>
              <a:rPr lang="tr-TR" dirty="0">
                <a:solidFill>
                  <a:schemeClr val="tx1"/>
                </a:solidFill>
              </a:rPr>
              <a:t>ve süt ürünlerinin işlenmesi ve pazarlanması sektöründe süt işleyen işletmeler ve süt </a:t>
            </a:r>
            <a:r>
              <a:rPr lang="tr-TR" dirty="0" smtClean="0">
                <a:solidFill>
                  <a:schemeClr val="tx1"/>
                </a:solidFill>
              </a:rPr>
              <a:t>toplama merkezleri </a:t>
            </a:r>
            <a:r>
              <a:rPr lang="tr-TR" dirty="0">
                <a:solidFill>
                  <a:schemeClr val="tx1"/>
                </a:solidFill>
              </a:rPr>
              <a:t>için önceki çağrılardaki </a:t>
            </a:r>
            <a:r>
              <a:rPr lang="tr-TR" b="1" u="sng" dirty="0">
                <a:solidFill>
                  <a:srgbClr val="0070C0"/>
                </a:solidFill>
              </a:rPr>
              <a:t>70 ton/gün olan üst kapasite sınırları kaldırılmıştır.</a:t>
            </a:r>
            <a:r>
              <a:rPr lang="tr-TR" dirty="0">
                <a:solidFill>
                  <a:schemeClr val="tx1"/>
                </a:solidFill>
              </a:rPr>
              <a:t> Böylece </a:t>
            </a:r>
            <a:r>
              <a:rPr lang="tr-TR" dirty="0" smtClean="0">
                <a:solidFill>
                  <a:schemeClr val="tx1"/>
                </a:solidFill>
              </a:rPr>
              <a:t>süt toplama </a:t>
            </a:r>
            <a:r>
              <a:rPr lang="tr-TR" dirty="0">
                <a:solidFill>
                  <a:schemeClr val="tx1"/>
                </a:solidFill>
              </a:rPr>
              <a:t>merkezleri için herhangi bir alt ve üst limit kalmamış iken süt işleyen işletmeler için </a:t>
            </a:r>
            <a:r>
              <a:rPr lang="tr-TR" dirty="0" smtClean="0">
                <a:solidFill>
                  <a:schemeClr val="tx1"/>
                </a:solidFill>
              </a:rPr>
              <a:t>sadece </a:t>
            </a:r>
            <a:r>
              <a:rPr lang="tr-TR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ton/gün </a:t>
            </a:r>
            <a:r>
              <a:rPr lang="tr-TR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 limit şartı </a:t>
            </a:r>
            <a:r>
              <a:rPr lang="tr-TR" dirty="0">
                <a:solidFill>
                  <a:schemeClr val="tx1"/>
                </a:solidFill>
              </a:rPr>
              <a:t>aranacaktır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924944"/>
            <a:ext cx="3672408" cy="2483290"/>
          </a:xfrm>
          <a:prstGeom prst="rect">
            <a:avLst/>
          </a:prstGeom>
        </p:spPr>
      </p:pic>
      <p:pic>
        <p:nvPicPr>
          <p:cNvPr id="5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5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7698432" cy="726976"/>
          </a:xfrm>
        </p:spPr>
        <p:txBody>
          <a:bodyPr/>
          <a:lstStyle/>
          <a:p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8. ÇAĞRIDA UYGULANACAK DEĞİŞİKLİKLER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671192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chemeClr val="tx1"/>
                </a:solidFill>
              </a:rPr>
              <a:t>Meyve </a:t>
            </a:r>
            <a:r>
              <a:rPr lang="tr-TR" dirty="0">
                <a:solidFill>
                  <a:schemeClr val="tx1"/>
                </a:solidFill>
              </a:rPr>
              <a:t>ve sebzelerin işlenmesi ve pazarlanması sektöründe, daha önce sadece narenciye, </a:t>
            </a:r>
            <a:r>
              <a:rPr lang="tr-TR" dirty="0" err="1">
                <a:solidFill>
                  <a:schemeClr val="tx1"/>
                </a:solidFill>
              </a:rPr>
              <a:t>plantain</a:t>
            </a:r>
            <a:r>
              <a:rPr lang="tr-TR" dirty="0">
                <a:solidFill>
                  <a:schemeClr val="tx1"/>
                </a:solidFill>
              </a:rPr>
              <a:t> ve sert kabuklu meyvelerin kurutulması için destek varken bu çağrı ile web sitemizde yayınlanan meyve ve sebze listesindeki </a:t>
            </a:r>
            <a:r>
              <a:rPr lang="tr-TR" b="1" u="sng" dirty="0">
                <a:solidFill>
                  <a:schemeClr val="bg2">
                    <a:lumMod val="50000"/>
                  </a:schemeClr>
                </a:solidFill>
              </a:rPr>
              <a:t>tüm ürünlerin kurutulması ve dondurulması </a:t>
            </a:r>
            <a:r>
              <a:rPr lang="tr-TR" dirty="0">
                <a:solidFill>
                  <a:schemeClr val="tx1"/>
                </a:solidFill>
              </a:rPr>
              <a:t>da desteklenecektir.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96" y="2919905"/>
            <a:ext cx="3960440" cy="2525319"/>
          </a:xfrm>
          <a:prstGeom prst="rect">
            <a:avLst/>
          </a:prstGeom>
        </p:spPr>
      </p:pic>
      <p:pic>
        <p:nvPicPr>
          <p:cNvPr id="5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2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8. ÇAĞRIDA UYGULANACAK DEĞİŞİKLİKLER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591072"/>
          </a:xfrm>
        </p:spPr>
        <p:txBody>
          <a:bodyPr/>
          <a:lstStyle/>
          <a:p>
            <a:pPr algn="just"/>
            <a:r>
              <a:rPr lang="tr-TR" b="1" u="sng" dirty="0" smtClean="0">
                <a:solidFill>
                  <a:schemeClr val="bg2">
                    <a:lumMod val="50000"/>
                  </a:schemeClr>
                </a:solidFill>
              </a:rPr>
              <a:t>Dondurma </a:t>
            </a:r>
            <a:r>
              <a:rPr lang="tr-TR" b="1" u="sng" dirty="0">
                <a:solidFill>
                  <a:schemeClr val="bg2">
                    <a:lumMod val="50000"/>
                  </a:schemeClr>
                </a:solidFill>
              </a:rPr>
              <a:t>ve şoklama işlemleri için gerekli makine-ekipmanlar </a:t>
            </a:r>
            <a:r>
              <a:rPr lang="tr-TR" dirty="0">
                <a:solidFill>
                  <a:schemeClr val="tx1"/>
                </a:solidFill>
              </a:rPr>
              <a:t>uygun harcama listesine </a:t>
            </a:r>
            <a:r>
              <a:rPr lang="tr-TR" dirty="0" smtClean="0">
                <a:solidFill>
                  <a:schemeClr val="tx1"/>
                </a:solidFill>
              </a:rPr>
              <a:t>eklenmiştir.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1026" name="Picture 2" descr="meyve sebze dondurma yöntemleri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24" y="1892939"/>
            <a:ext cx="49685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9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2734"/>
          <a:stretch/>
        </p:blipFill>
        <p:spPr bwMode="auto">
          <a:xfrm>
            <a:off x="1" y="993887"/>
            <a:ext cx="4932040" cy="568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851920" y="1468859"/>
            <a:ext cx="57334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IPARD</a:t>
            </a:r>
            <a:r>
              <a:rPr lang="tr-TR" sz="3200" b="1" cap="none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tr-TR" sz="4800" b="1" cap="none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II – 8. ÇAĞRI DÖNEMİ</a:t>
            </a:r>
            <a:endParaRPr lang="tr-TR" sz="4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12894" y="3131504"/>
            <a:ext cx="7992887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cap="none" spc="0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103</a:t>
            </a:r>
          </a:p>
          <a:p>
            <a:pPr algn="ctr"/>
            <a:r>
              <a:rPr lang="tr-TR" sz="24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TARIM VE BALIKÇILIK ÜRÜNLERİNİN</a:t>
            </a:r>
          </a:p>
          <a:p>
            <a:pPr algn="ctr"/>
            <a:r>
              <a:rPr lang="tr-TR" sz="2400" b="1" cap="none" spc="0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İŞLENMESİ VE PAZARLANAMSI</a:t>
            </a:r>
            <a:endParaRPr lang="tr-TR" sz="24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28571"/>
          </a:xfrm>
          <a:prstGeom prst="rect">
            <a:avLst/>
          </a:prstGeom>
        </p:spPr>
      </p:pic>
      <p:sp>
        <p:nvSpPr>
          <p:cNvPr id="8" name="Alt Başlık 2"/>
          <p:cNvSpPr>
            <a:spLocks noGrp="1"/>
          </p:cNvSpPr>
          <p:nvPr/>
        </p:nvSpPr>
        <p:spPr>
          <a:xfrm>
            <a:off x="2051720" y="5348057"/>
            <a:ext cx="7092279" cy="720080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TKDK MERSİN İL KOORDİNATÖRLÜĞÜ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ARALIK 2019</a:t>
            </a:r>
          </a:p>
        </p:txBody>
      </p:sp>
    </p:spTree>
    <p:extLst>
      <p:ext uri="{BB962C8B-B14F-4D97-AF65-F5344CB8AC3E}">
        <p14:creationId xmlns:p14="http://schemas.microsoft.com/office/powerpoint/2010/main" val="85537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8. ÇAĞRIDA UYGULANACAK DEĞİŞİKLİKLER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095128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chemeClr val="tx1"/>
                </a:solidFill>
              </a:rPr>
              <a:t>Süt </a:t>
            </a:r>
            <a:r>
              <a:rPr lang="tr-TR" dirty="0">
                <a:solidFill>
                  <a:schemeClr val="tx1"/>
                </a:solidFill>
              </a:rPr>
              <a:t>işleme ve toplama, et işleme (kesimhaneler hariç), meyve-sebze ve su ürünlerinin işlenmesi sektörlerinde </a:t>
            </a:r>
            <a:r>
              <a:rPr lang="tr-TR" b="1" u="sng" dirty="0">
                <a:solidFill>
                  <a:schemeClr val="bg2">
                    <a:lumMod val="50000"/>
                  </a:schemeClr>
                </a:solidFill>
              </a:rPr>
              <a:t>soğutuculu araç </a:t>
            </a:r>
            <a:r>
              <a:rPr lang="tr-TR" dirty="0">
                <a:solidFill>
                  <a:schemeClr val="tx1"/>
                </a:solidFill>
              </a:rPr>
              <a:t>(motorlu taşıt ve soğutma tankı/kasası birlikte) destek kapsamına </a:t>
            </a:r>
            <a:r>
              <a:rPr lang="tr-TR" dirty="0" smtClean="0">
                <a:solidFill>
                  <a:schemeClr val="tx1"/>
                </a:solidFill>
              </a:rPr>
              <a:t>alınmıştır.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600400" cy="32907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3805808" cy="3290786"/>
          </a:xfrm>
          <a:prstGeom prst="rect">
            <a:avLst/>
          </a:prstGeom>
        </p:spPr>
      </p:pic>
      <p:pic>
        <p:nvPicPr>
          <p:cNvPr id="6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pard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6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7543800" cy="1231032"/>
          </a:xfrm>
        </p:spPr>
        <p:txBody>
          <a:bodyPr>
            <a:noAutofit/>
          </a:bodyPr>
          <a:lstStyle/>
          <a:p>
            <a:r>
              <a:rPr lang="tr-TR" sz="3200" dirty="0"/>
              <a:t>8. ÇAĞRIDA UYGULANACAK DEĞİŞİKLİKLER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095128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chemeClr val="tx1"/>
                </a:solidFill>
              </a:rPr>
              <a:t>8.çağrıda </a:t>
            </a:r>
            <a:r>
              <a:rPr lang="tr-TR" dirty="0">
                <a:solidFill>
                  <a:schemeClr val="tx1"/>
                </a:solidFill>
              </a:rPr>
              <a:t>sadece makine-ekipman alımı ve işletmenin </a:t>
            </a:r>
            <a:r>
              <a:rPr lang="tr-TR" b="1" u="sng" dirty="0">
                <a:solidFill>
                  <a:schemeClr val="bg2">
                    <a:lumMod val="50000"/>
                  </a:schemeClr>
                </a:solidFill>
              </a:rPr>
              <a:t>öz tüketimi için yenilenebilir enerji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yatırımlarına destek verilecektir</a:t>
            </a:r>
            <a:r>
              <a:rPr lang="tr-TR" dirty="0">
                <a:solidFill>
                  <a:schemeClr val="tx1"/>
                </a:solidFill>
              </a:rPr>
              <a:t>. Projesinde yapım işi yer alan başvuru sahipleri söz konusu </a:t>
            </a:r>
            <a:r>
              <a:rPr lang="tr-TR" dirty="0" smtClean="0">
                <a:solidFill>
                  <a:schemeClr val="tx1"/>
                </a:solidFill>
              </a:rPr>
              <a:t>harcamaları kendileri </a:t>
            </a:r>
            <a:r>
              <a:rPr lang="tr-TR" dirty="0">
                <a:solidFill>
                  <a:schemeClr val="tx1"/>
                </a:solidFill>
              </a:rPr>
              <a:t>karşılamak şartı ile başvuru sunabilirler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3805808" cy="27705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80928"/>
            <a:ext cx="3737993" cy="2770532"/>
          </a:xfrm>
          <a:prstGeom prst="rect">
            <a:avLst/>
          </a:prstGeom>
        </p:spPr>
      </p:pic>
      <p:pic>
        <p:nvPicPr>
          <p:cNvPr id="7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pard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8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8. ÇAĞRIDA UYGULANACAK DEĞİŞİKLİKLER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807096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chemeClr val="tx1"/>
                </a:solidFill>
              </a:rPr>
              <a:t>Sekizinci </a:t>
            </a:r>
            <a:r>
              <a:rPr lang="tr-TR" dirty="0">
                <a:solidFill>
                  <a:schemeClr val="tx1"/>
                </a:solidFill>
              </a:rPr>
              <a:t>çağrı ilanı çerçevesinde, uygun harcamalara ait alt ve üst limitlerin hesaplanmasında Avro kuru 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tr-TR" b="1" u="sng" dirty="0" smtClean="0">
                <a:solidFill>
                  <a:schemeClr val="bg2">
                    <a:lumMod val="50000"/>
                  </a:schemeClr>
                </a:solidFill>
              </a:rPr>
              <a:t>1 </a:t>
            </a:r>
            <a:r>
              <a:rPr lang="tr-TR" b="1" u="sng" dirty="0">
                <a:solidFill>
                  <a:schemeClr val="bg2">
                    <a:lumMod val="50000"/>
                  </a:schemeClr>
                </a:solidFill>
              </a:rPr>
              <a:t>Avro=6,1895 TL </a:t>
            </a:r>
            <a:r>
              <a:rPr lang="tr-TR" dirty="0">
                <a:solidFill>
                  <a:schemeClr val="tx1"/>
                </a:solidFill>
              </a:rPr>
              <a:t>olarak kullanılacaktır.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478216" cy="3168352"/>
          </a:xfrm>
          <a:prstGeom prst="rect">
            <a:avLst/>
          </a:prstGeom>
        </p:spPr>
      </p:pic>
      <p:pic>
        <p:nvPicPr>
          <p:cNvPr id="5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4000" dirty="0" smtClean="0"/>
              <a:t>BAŞVURU İŞLEMLERİ</a:t>
            </a:r>
            <a:endParaRPr lang="tr-TR" sz="4000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89" y="44624"/>
            <a:ext cx="3800422" cy="18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949724" y="17008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rial Narrow" panose="020B0606020202030204" pitchFamily="34" charset="0"/>
              </a:rPr>
              <a:t>Tarım ve Kırsal Kalkınmayı Destekleme Kurumu</a:t>
            </a:r>
            <a:endParaRPr lang="tr-T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22860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BAŞVURU İŞLEMLERİ</a:t>
            </a:r>
            <a:endParaRPr lang="tr-TR" sz="4000" dirty="0"/>
          </a:p>
        </p:txBody>
      </p:sp>
      <p:graphicFrame>
        <p:nvGraphicFramePr>
          <p:cNvPr id="7" name="10 Diyagram"/>
          <p:cNvGraphicFramePr/>
          <p:nvPr>
            <p:extLst>
              <p:ext uri="{D42A27DB-BD31-4B8C-83A1-F6EECF244321}">
                <p14:modId xmlns:p14="http://schemas.microsoft.com/office/powerpoint/2010/main" val="3196446674"/>
              </p:ext>
            </p:extLst>
          </p:nvPr>
        </p:nvGraphicFramePr>
        <p:xfrm>
          <a:off x="414558" y="2708920"/>
          <a:ext cx="842493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8 Yuvarlatılmış Dikdörtgen"/>
          <p:cNvSpPr/>
          <p:nvPr/>
        </p:nvSpPr>
        <p:spPr>
          <a:xfrm>
            <a:off x="827584" y="764704"/>
            <a:ext cx="2376264" cy="149921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BİR BAŞVURU PAKETİNİN İÇERİSİNDE NELER OLMALIDIR?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14591911"/>
              </p:ext>
            </p:extLst>
          </p:nvPr>
        </p:nvGraphicFramePr>
        <p:xfrm>
          <a:off x="4662422" y="368659"/>
          <a:ext cx="3384376" cy="230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pard logo ile ilgili görsel sonuc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4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22860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PROGRAMDAN YARARLANMA</a:t>
            </a:r>
            <a:endParaRPr lang="tr-TR" sz="4000" dirty="0"/>
          </a:p>
        </p:txBody>
      </p:sp>
      <p:graphicFrame>
        <p:nvGraphicFramePr>
          <p:cNvPr id="4" name="İçerik Yer Tutucus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067852"/>
              </p:ext>
            </p:extLst>
          </p:nvPr>
        </p:nvGraphicFramePr>
        <p:xfrm>
          <a:off x="762000" y="548680"/>
          <a:ext cx="75544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4000" dirty="0" smtClean="0"/>
              <a:t>KURUMSAL BİLGİ EDİNME</a:t>
            </a:r>
            <a:endParaRPr lang="tr-TR" sz="4000" dirty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16" y="260648"/>
            <a:ext cx="3312368" cy="156901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7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5354438"/>
            <a:ext cx="7554416" cy="1503562"/>
          </a:xfrm>
        </p:spPr>
        <p:txBody>
          <a:bodyPr>
            <a:normAutofit/>
          </a:bodyPr>
          <a:lstStyle/>
          <a:p>
            <a:r>
              <a:rPr lang="tr-TR" sz="4000" dirty="0" smtClean="0"/>
              <a:t>KURUMSAL BİLGİ EDİNME</a:t>
            </a:r>
            <a:endParaRPr lang="tr-TR" sz="4000" dirty="0"/>
          </a:p>
        </p:txBody>
      </p:sp>
      <p:sp>
        <p:nvSpPr>
          <p:cNvPr id="4" name="Rectangle 1"/>
          <p:cNvSpPr/>
          <p:nvPr/>
        </p:nvSpPr>
        <p:spPr>
          <a:xfrm>
            <a:off x="2123728" y="472786"/>
            <a:ext cx="4897139" cy="723966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Tüm bilgi ve dokümanlara ulaşmak için </a:t>
            </a:r>
            <a:r>
              <a:rPr lang="en-US" sz="2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www.tkdk.gov.tr</a:t>
            </a:r>
            <a:endParaRPr lang="tr-TR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68760"/>
            <a:ext cx="7626424" cy="4824536"/>
          </a:xfrm>
          <a:prstGeom prst="rect">
            <a:avLst/>
          </a:prstGeom>
        </p:spPr>
      </p:pic>
      <p:pic>
        <p:nvPicPr>
          <p:cNvPr id="6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pard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8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3" descr="C:\Documents and Settings\ata\Local Settings\Temporary Internet Files\Content.IE5\VEFWENOI\MC9002307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145573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3" descr="C:\Documents and Settings\ata\Local Settings\Temporary Internet Files\Content.IE5\YLSY7JLA\MC9004404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1717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65175"/>
            <a:ext cx="16033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5175"/>
            <a:ext cx="363537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65400"/>
            <a:ext cx="37798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203575" y="4365625"/>
            <a:ext cx="5688013" cy="19431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>
                <a:solidFill>
                  <a:prstClr val="white"/>
                </a:solidFill>
              </a:rPr>
              <a:t>EN ÖNEMLİ KAYNAĞIMIZ HER ALT SEKTÖR İÇİN AYRI AYRI HAZILANMIŞ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>
                <a:solidFill>
                  <a:prstClr val="white"/>
                </a:solidFill>
              </a:rPr>
              <a:t>BAŞVURU ÇAĞRI REHBERLERİMİZDİR</a:t>
            </a:r>
          </a:p>
        </p:txBody>
      </p:sp>
      <p:sp>
        <p:nvSpPr>
          <p:cNvPr id="13" name="12 Sol Ok"/>
          <p:cNvSpPr/>
          <p:nvPr/>
        </p:nvSpPr>
        <p:spPr>
          <a:xfrm>
            <a:off x="2555875" y="5013325"/>
            <a:ext cx="977900" cy="719138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8" y="3434336"/>
            <a:ext cx="2206637" cy="3157978"/>
          </a:xfrm>
          <a:prstGeom prst="rect">
            <a:avLst/>
          </a:prstGeom>
        </p:spPr>
      </p:pic>
      <p:pic>
        <p:nvPicPr>
          <p:cNvPr id="10" name="Picture 2" descr="ipard logo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46" y="-82736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8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00062" y="435428"/>
            <a:ext cx="86439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rgbClr val="002060"/>
                </a:solidFill>
                <a:latin typeface="+mn-lt"/>
              </a:rPr>
              <a:t>Program ve başvurular hakkında detaylı bilgi için:</a:t>
            </a:r>
          </a:p>
        </p:txBody>
      </p:sp>
      <p:sp>
        <p:nvSpPr>
          <p:cNvPr id="78854" name="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56249B-960D-4240-9C30-358519DC0511}" type="slidenum">
              <a:rPr lang="tr-TR" altLang="tr-TR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tr-TR" altLang="tr-TR" sz="1200" smtClean="0">
              <a:solidFill>
                <a:srgbClr val="898989"/>
              </a:solidFill>
            </a:endParaRPr>
          </a:p>
        </p:txBody>
      </p:sp>
      <p:graphicFrame>
        <p:nvGraphicFramePr>
          <p:cNvPr id="10" name="9 Diyagram"/>
          <p:cNvGraphicFramePr/>
          <p:nvPr/>
        </p:nvGraphicFramePr>
        <p:xfrm>
          <a:off x="0" y="1357298"/>
          <a:ext cx="7956376" cy="528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Yuvarlatılmış Dikdörtgen"/>
          <p:cNvSpPr/>
          <p:nvPr/>
        </p:nvSpPr>
        <p:spPr>
          <a:xfrm>
            <a:off x="6372200" y="3140968"/>
            <a:ext cx="2520280" cy="31683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Başvuru Sahipleri,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başvuru öncesi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SSS BÖLÜMÜNÜ mutlaka ziyaret etmeli...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/>
          </a:p>
        </p:txBody>
      </p:sp>
      <p:pic>
        <p:nvPicPr>
          <p:cNvPr id="78859" name="Picture 9" descr="http://t2.gstatic.com/images?q=tbn:ANd9GcS0xob3AspigqZSP4EnH4IglrDWoCOKs4pvV19HBy8xbCxvXmPfH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41663"/>
            <a:ext cx="10620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30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1702" cy="6681795"/>
          </a:xfrm>
          <a:prstGeom prst="rect">
            <a:avLst/>
          </a:prstGeom>
        </p:spPr>
      </p:pic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1835696" y="3306968"/>
            <a:ext cx="7543800" cy="2016224"/>
          </a:xfrm>
        </p:spPr>
        <p:txBody>
          <a:bodyPr/>
          <a:lstStyle/>
          <a:p>
            <a:pPr algn="ctr"/>
            <a:r>
              <a:rPr lang="tr-T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TARIM VE KIRSAL KALKINMAYI DESTEKLEME KURUMU HAKKINDA</a:t>
            </a:r>
            <a:endParaRPr lang="tr-TR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106125"/>
            <a:ext cx="2952328" cy="13920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78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7992888" cy="201622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tr-T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ndalus" pitchFamily="18" charset="-78"/>
              </a:rPr>
              <a:t>TEŞEKKÜRLER</a:t>
            </a:r>
            <a:endParaRPr lang="tr-TR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ndalus" pitchFamily="18" charset="-78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104456" cy="194421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2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572000"/>
            <a:ext cx="8352928" cy="16002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TARIM VE KIRSAL KALKINMAYI DESTEKLEME KURUMU</a:t>
            </a:r>
            <a:endParaRPr lang="tr-TR" sz="3200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954606397"/>
              </p:ext>
            </p:extLst>
          </p:nvPr>
        </p:nvGraphicFramePr>
        <p:xfrm>
          <a:off x="467544" y="1556792"/>
          <a:ext cx="8352928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43438"/>
            <a:ext cx="1564168" cy="153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4911"/>
            <a:ext cx="2592288" cy="14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pard logo ile ilgili görsel sonuc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1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TKDK KURULUŞ AMACI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2420888"/>
            <a:ext cx="7543800" cy="2952328"/>
          </a:xfrm>
        </p:spPr>
        <p:txBody>
          <a:bodyPr>
            <a:normAutofit/>
          </a:bodyPr>
          <a:lstStyle/>
          <a:p>
            <a:pPr algn="just"/>
            <a:r>
              <a:rPr lang="tr-TR" sz="1700" b="1" dirty="0">
                <a:solidFill>
                  <a:schemeClr val="tx1"/>
                </a:solidFill>
              </a:rPr>
              <a:t>ULUSAL KALKINMA PLAN, PROGRAM VE STRATEJİLERİNDE ÖNGÖRÜLEN İLKE VE HEDEFLER </a:t>
            </a:r>
            <a:r>
              <a:rPr lang="tr-TR" sz="1700" b="1" dirty="0" smtClean="0">
                <a:solidFill>
                  <a:schemeClr val="tx1"/>
                </a:solidFill>
              </a:rPr>
              <a:t>ÇERÇEVESİNDE, AVRUPA </a:t>
            </a:r>
            <a:r>
              <a:rPr lang="tr-TR" sz="1700" b="1" dirty="0">
                <a:solidFill>
                  <a:schemeClr val="tx1"/>
                </a:solidFill>
              </a:rPr>
              <a:t>BİRLİĞİ VE ULUSLARARASI KURULUŞLARDAN SAĞLANAN KAYNAKLARI DA KAPSAYACAK </a:t>
            </a:r>
            <a:r>
              <a:rPr lang="tr-TR" sz="1700" b="1" dirty="0" smtClean="0">
                <a:solidFill>
                  <a:schemeClr val="tx1"/>
                </a:solidFill>
              </a:rPr>
              <a:t>ŞEKİLDE,KIRSAL </a:t>
            </a:r>
            <a:r>
              <a:rPr lang="tr-TR" sz="1700" b="1" dirty="0">
                <a:solidFill>
                  <a:schemeClr val="tx1"/>
                </a:solidFill>
              </a:rPr>
              <a:t>KALKINMA PROGRAMLARININ UYGULANMASINA YÖNELİK FAALİYETLERİ GERÇEKLEŞTİRMEKTİR. </a:t>
            </a:r>
          </a:p>
          <a:p>
            <a:pPr algn="just"/>
            <a:endParaRPr lang="tr-TR" sz="17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20516"/>
            <a:ext cx="1721768" cy="175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25922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pard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83568" y="630932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UYGULAMA İLLERİ</a:t>
            </a:r>
            <a:endParaRPr lang="tr-TR" sz="2000" b="1" dirty="0"/>
          </a:p>
        </p:txBody>
      </p:sp>
      <p:pic>
        <p:nvPicPr>
          <p:cNvPr id="3074" name="Picture 2" descr="D:\Users\hakan.hayta\Desktop\DesteklenenI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899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1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7543800" cy="654968"/>
          </a:xfrm>
        </p:spPr>
        <p:txBody>
          <a:bodyPr>
            <a:normAutofit/>
          </a:bodyPr>
          <a:lstStyle/>
          <a:p>
            <a:r>
              <a:rPr lang="tr-TR" sz="3600" dirty="0" smtClean="0"/>
              <a:t>IPARD II 8. BAŞVURU ÇAĞRI İLANI</a:t>
            </a:r>
            <a:endParaRPr lang="tr-TR" sz="3600" dirty="0"/>
          </a:p>
        </p:txBody>
      </p:sp>
      <p:pic>
        <p:nvPicPr>
          <p:cNvPr id="4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121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550861"/>
              </p:ext>
            </p:extLst>
          </p:nvPr>
        </p:nvGraphicFramePr>
        <p:xfrm>
          <a:off x="573460" y="1124744"/>
          <a:ext cx="7920880" cy="39794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1283148965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3314611696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550925365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1161921963"/>
                    </a:ext>
                  </a:extLst>
                </a:gridCol>
              </a:tblGrid>
              <a:tr h="149231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TEDBİR</a:t>
                      </a:r>
                      <a:r>
                        <a:rPr lang="tr-TR" baseline="0" dirty="0" smtClean="0"/>
                        <a:t> ADI</a:t>
                      </a:r>
                      <a:endParaRPr lang="tr-TR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BAŞVURU KABUL</a:t>
                      </a:r>
                      <a:r>
                        <a:rPr lang="tr-TR" baseline="0" dirty="0" smtClean="0"/>
                        <a:t> BAŞLANGIÇ TARİHİ</a:t>
                      </a:r>
                      <a:endParaRPr lang="tr-TR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ONLİNE PROJE BAŞVURU SİSTEMİ KAPANIŞ TARİHİ</a:t>
                      </a:r>
                      <a:endParaRPr lang="tr-TR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BAŞVURULARIN SON TESLİM TARİHİ</a:t>
                      </a:r>
                      <a:endParaRPr lang="tr-TR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689207"/>
                  </a:ext>
                </a:extLst>
              </a:tr>
              <a:tr h="373077">
                <a:tc gridSpan="4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98807271"/>
                  </a:ext>
                </a:extLst>
              </a:tr>
              <a:tr h="2114105"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Tarım ve Balıkçılık Ürünlerinin İşlenmesi ve Pazarlanması ile İlgili Fiziki Varlıklara Yönelik Yatırımlar </a:t>
                      </a:r>
                      <a:endParaRPr lang="tr-TR" sz="1400" b="0" i="0" u="none" strike="noStrike" kern="1200" baseline="0" dirty="0" smtClean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tr-T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(103 )</a:t>
                      </a:r>
                      <a:r>
                        <a:rPr lang="tr-T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02.01.2020 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tarihi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saat 09:00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28.01.2020 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tarihi saat 21:00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31.01.2020, 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tarihi saat 18:00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005006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9081"/>
            <a:ext cx="7785267" cy="957155"/>
          </a:xfrm>
          <a:prstGeom prst="rect">
            <a:avLst/>
          </a:prstGeom>
        </p:spPr>
      </p:pic>
      <p:pic>
        <p:nvPicPr>
          <p:cNvPr id="8" name="Picture 2" descr="ipard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5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2676872"/>
          </a:xfrm>
        </p:spPr>
        <p:txBody>
          <a:bodyPr/>
          <a:lstStyle/>
          <a:p>
            <a:pPr algn="ctr"/>
            <a:r>
              <a:rPr lang="tr-TR" sz="4000" dirty="0" smtClean="0"/>
              <a:t>KIRSAL KALKINMA PROGRAMI </a:t>
            </a:r>
            <a:br>
              <a:rPr lang="tr-TR" sz="4000" dirty="0" smtClean="0"/>
            </a:br>
            <a:r>
              <a:rPr lang="tr-TR" sz="4000" dirty="0" smtClean="0"/>
              <a:t>IPARD II</a:t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3600" dirty="0" smtClean="0"/>
              <a:t>8. ÇAĞRI DESTEKLENEN SEKTÖRLER</a:t>
            </a:r>
            <a:endParaRPr lang="tr-TR" sz="3600" dirty="0"/>
          </a:p>
        </p:txBody>
      </p:sp>
      <p:pic>
        <p:nvPicPr>
          <p:cNvPr id="5" name="Picture 2" descr="http://www.kalida.org.tr/Yimages/images_haberler/tarim-ve-kirsal-kalkinmayi-destekleme-kurumu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96044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-5453"/>
            <a:ext cx="1365622" cy="402371"/>
          </a:xfrm>
          <a:prstGeom prst="rect">
            <a:avLst/>
          </a:prstGeom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4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>103 - TARIM VE BALIKÇILIK ÜRÜNLERİNİN  İŞLENMESİ VE PAZARLANMASI</a:t>
            </a:r>
            <a:endParaRPr lang="tr-TR" sz="4000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610676"/>
              </p:ext>
            </p:extLst>
          </p:nvPr>
        </p:nvGraphicFramePr>
        <p:xfrm>
          <a:off x="755576" y="548680"/>
          <a:ext cx="7632848" cy="417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D:\Users\mustafa.rat\Desktop\Ekran Alıntısı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368152" cy="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pard logo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73959"/>
            <a:ext cx="1512168" cy="5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2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3064</TotalTime>
  <Words>998</Words>
  <Application>Microsoft Office PowerPoint</Application>
  <PresentationFormat>Ekran Gösterisi (4:3)</PresentationFormat>
  <Paragraphs>229</Paragraphs>
  <Slides>30</Slides>
  <Notes>0</Notes>
  <HiddenSlides>5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30</vt:i4>
      </vt:variant>
    </vt:vector>
  </HeadingPairs>
  <TitlesOfParts>
    <vt:vector size="43" baseType="lpstr">
      <vt:lpstr>Andalus</vt:lpstr>
      <vt:lpstr>Arial</vt:lpstr>
      <vt:lpstr>Arial Black</vt:lpstr>
      <vt:lpstr>Arial Narrow</vt:lpstr>
      <vt:lpstr>Calibri</vt:lpstr>
      <vt:lpstr>Calibri Light</vt:lpstr>
      <vt:lpstr>Comic Sans MS</vt:lpstr>
      <vt:lpstr>Garamond</vt:lpstr>
      <vt:lpstr>Impact</vt:lpstr>
      <vt:lpstr>Times New Roman</vt:lpstr>
      <vt:lpstr>NewsPrint</vt:lpstr>
      <vt:lpstr>Ofis Teması</vt:lpstr>
      <vt:lpstr>Office Teması</vt:lpstr>
      <vt:lpstr>PowerPoint Sunusu</vt:lpstr>
      <vt:lpstr>PowerPoint Sunusu</vt:lpstr>
      <vt:lpstr>TARIM VE KIRSAL KALKINMAYI DESTEKLEME KURUMU HAKKINDA</vt:lpstr>
      <vt:lpstr>TARIM VE KIRSAL KALKINMAYI DESTEKLEME KURUMU</vt:lpstr>
      <vt:lpstr>TKDK KURULUŞ AMACI</vt:lpstr>
      <vt:lpstr>PowerPoint Sunusu</vt:lpstr>
      <vt:lpstr>IPARD II 8. BAŞVURU ÇAĞRI İLANI</vt:lpstr>
      <vt:lpstr>KIRSAL KALKINMA PROGRAMI  IPARD II  8. ÇAĞRI DESTEKLENEN SEKTÖRLER</vt:lpstr>
      <vt:lpstr>103 - TARIM VE BALIKÇILIK ÜRÜNLERİNİN  İŞLENMESİ VE PAZARLANMASI</vt:lpstr>
      <vt:lpstr>SÜT VE SÜT ÜRÜNLERİ İŞLEME</vt:lpstr>
      <vt:lpstr>KIRMIZI ET VE ET ÜRÜNLERİ İŞLEME</vt:lpstr>
      <vt:lpstr>       KANATLI ET VE ET ÜRÜNLERİ İŞLEME</vt:lpstr>
      <vt:lpstr>SU ÜRÜNLERİ İŞLEME</vt:lpstr>
      <vt:lpstr>MEYVE VE SEBZE İŞLEME PAKETLEME</vt:lpstr>
      <vt:lpstr>UYGUN HARCAMA KALEMLERİ</vt:lpstr>
      <vt:lpstr>IPARD II  8. ÇAĞRIDA UYGULANACAK DEĞİŞİKLİKLER</vt:lpstr>
      <vt:lpstr>8. ÇAĞRIDA UYGULANACAK DEĞİŞİKLİKLER</vt:lpstr>
      <vt:lpstr>8. ÇAĞRIDA UYGULANACAK DEĞİŞİKLİKLER</vt:lpstr>
      <vt:lpstr>8. ÇAĞRIDA UYGULANACAK DEĞİŞİKLİKLER</vt:lpstr>
      <vt:lpstr>8. ÇAĞRIDA UYGULANACAK DEĞİŞİKLİKLER</vt:lpstr>
      <vt:lpstr>8. ÇAĞRIDA UYGULANACAK DEĞİŞİKLİKLER</vt:lpstr>
      <vt:lpstr>8. ÇAĞRIDA UYGULANACAK DEĞİŞİKLİKLER</vt:lpstr>
      <vt:lpstr>BAŞVURU İŞLEMLERİ</vt:lpstr>
      <vt:lpstr>BAŞVURU İŞLEMLERİ</vt:lpstr>
      <vt:lpstr>PROGRAMDAN YARARLANMA</vt:lpstr>
      <vt:lpstr>KURUMSAL BİLGİ EDİNME</vt:lpstr>
      <vt:lpstr>KURUMSAL BİLGİ EDİNME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TARIM VE KIRSAL KALKINMAYI DESTEKLEME KURUMU</dc:title>
  <dc:creator>Mustafa RAT</dc:creator>
  <cp:lastModifiedBy>PC</cp:lastModifiedBy>
  <cp:revision>183</cp:revision>
  <cp:lastPrinted>2016-09-01T09:12:45Z</cp:lastPrinted>
  <dcterms:created xsi:type="dcterms:W3CDTF">2015-12-07T06:30:16Z</dcterms:created>
  <dcterms:modified xsi:type="dcterms:W3CDTF">2019-12-27T12:25:28Z</dcterms:modified>
</cp:coreProperties>
</file>